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sldIdLst>
    <p:sldId id="256" r:id="rId2"/>
    <p:sldId id="273" r:id="rId3"/>
    <p:sldId id="272" r:id="rId4"/>
    <p:sldId id="261" r:id="rId5"/>
    <p:sldId id="257" r:id="rId6"/>
    <p:sldId id="274" r:id="rId7"/>
    <p:sldId id="258" r:id="rId8"/>
    <p:sldId id="267" r:id="rId9"/>
    <p:sldId id="268" r:id="rId10"/>
    <p:sldId id="269" r:id="rId11"/>
    <p:sldId id="275" r:id="rId12"/>
    <p:sldId id="276" r:id="rId13"/>
    <p:sldId id="277" r:id="rId14"/>
    <p:sldId id="278" r:id="rId15"/>
    <p:sldId id="279" r:id="rId16"/>
    <p:sldId id="259" r:id="rId17"/>
    <p:sldId id="289" r:id="rId18"/>
    <p:sldId id="280" r:id="rId19"/>
    <p:sldId id="281" r:id="rId20"/>
    <p:sldId id="282" r:id="rId21"/>
    <p:sldId id="290" r:id="rId22"/>
    <p:sldId id="291" r:id="rId23"/>
    <p:sldId id="260" r:id="rId24"/>
    <p:sldId id="262" r:id="rId25"/>
    <p:sldId id="263" r:id="rId26"/>
    <p:sldId id="283" r:id="rId27"/>
    <p:sldId id="286" r:id="rId28"/>
    <p:sldId id="285" r:id="rId29"/>
    <p:sldId id="287" r:id="rId30"/>
    <p:sldId id="284" r:id="rId31"/>
    <p:sldId id="265" r:id="rId32"/>
    <p:sldId id="266" r:id="rId33"/>
    <p:sldId id="270" r:id="rId34"/>
    <p:sldId id="288" r:id="rId35"/>
    <p:sldId id="271" r:id="rId36"/>
    <p:sldId id="292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5:57.05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103 0 3384,'0'0'4823,"0"25"-3865,0 76-220,0-76 408,0-151-1025,0 105-94,0 21-27,-1 0 0,1 0 1,0 0-1,0 0 1,0 0-1,0 0 0,0 0 1,0 0-1,0 0 1,0 0-1,0-1 0,-1 1 1,1 0-1,0 0 0,0 0 1,0 0-1,0 0 1,0 0-1,0 0 0,0 0 1,-1 0-1,1 0 1,0 0-1,0 0 0,0 0 1,0 1-1,0-1 1,0 0-1,0 0 0,0 0 1,-1 0-1,1 0 0,0 0 1,0 0-1,0 0 1,0 0-1,0 0 0,0 0 1,0 0-1,0 0 1,0 1-1,0-1 0,0 0 1,0 0-1,-1 0 0,1 0 1,0 0-1,0 0 1,0 0-1,0 0 0,0 1 1,0-1-1,0 0 1,0 0-1,0 0 0,0 0 1,0 0-1,0 0 1,0 0-1,0 1 0,0-1 1,0 0-1,-9 15 39,1 0 0,0 0-1,1 1 1,1 0 0,0 0 0,1 1 0,1-1 0,-4 32-1,-4 153 463,9-97-225,-4 147 64,5-222-285,-9 56-1,9-79 448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6:03.28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494 38 6961,'0'0'1164,"-4"-6"50,-15-19-221,14 19 497,1 18-1493,-7 29 25,2-1 1,2 2-1,-4 67 0,13 317 723,0-21-469,-23 28-184,20-378-74,1-25-11,0-23 9,-59-71-5357,-155-196 5257,87 105 3949,121 148-2717,7 15-1113,11 39 47,2-1-1,31 73 0,-9-29 71,-6-10-30,41 122 424,-69-193 2789,6-13-2613,3-4-625,1 0 1,-1-1 0,-1 0 0,1 0 0,12-17 0,49-65 16,-19 22-76,132-133 10,-145 165-1326,1 1 0,90-59 0,-68 62-2071,6 6-1288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8:41.0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1 7321,'-15'45'740,"10"0"-44,5 8-172,0 5-212,0 8-148,5 3-80,-5 0-116,-5 0-984,-4-3-1240,-5-5-761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50:56.3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4651 284 1680,'0'0'8919,"-8"-3"-8783,-17-6-120,0 1 1,-1 1-1,-44-6 0,-92-1-16,111 10-9,-428-20 3,-74-6-18,-332-44 16,557 37 11,33 2-7,193 27-56,-28 2 43,-223-5-293,197 18 260,-183 32 0,321-36 59,5-3-13,10 0 4,0 0 1,1 0 0,-1 1-1,0-1 1,1 0 0,-1 1-1,0 0 1,1-1 0,-5 3-1,-16 6 22,18-7-3,-2-2-144,-17 0 148,17 0 43,1 1-51,-1 0-11,-22 7 33,22-5-41,5-1 0,-1-1-1,0 0 1,0 0 0,0 0-1,1 0 1,-1 0-1,0-1 1,-5 1 0,-58 12-22,48-9 19,14-6 8,-4 1-3,-36 8-17,38-5-24,0 1-10,-1-1 42,5-2 8,-1 1-1,1 0 0,-1 0 1,1 0-1,0 1 1,-1-1-1,1 0 1,0 1-1,0 0 0,-3 2 1,-4 2-2,0 1 1,1 1-1,0 0 0,0 0 1,1 0-1,0 1 0,0 0 1,-5 10-1,-2 10-2,1 0 0,1 0-1,-12 46 1,-7 98 53,16-76-56,-6 71 3,-21 577 4,38-623 26,-7 332-3,7-357-29,1 38-9,11 49-3,-4-145 34,2 0 0,2 0 0,14 45 1,-20-80-2,3 23-36,-1-22 32,16 19 15,-12-18-19,-1 1 1,1-1-1,0-1 0,1 0 1,-1 0-1,1 0 0,0-1 1,0 0-1,1-1 0,-1 0 1,1 0-1,-1-1 0,1 0 1,15 0-1,12-1 7,0-1 0,55-7 0,-65 4-5,517-61 59,6-1-35,824-17 91,-1154 85 7,-1 10 1,362 68-1,-513-68 110,171 27 519,-233-40-453,-1 1 103,19 3 2376,-21-11-2663,3-5-104,-1 0 0,0 0 0,-1 0 0,0-1 0,-1 1 0,-1-1 0,0 0 0,1-16 0,12-498-12,-11 444 16,14-482 27,-25 431-192,5 123-89,1 0 0,0 0 0,1 1-1,1-13 1,0 5-263,-1 11-337,1 5 673,0 0 1,-1 0 0,1-1-1,-1 1 1,0 0 0,0-1 0,0 1-1,0 0 1,0-1 0,0 1 0,-1-3-1,-2-14-3517,0-11 1437,2 23-79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50:58.7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3946 285 3076,'0'0'1298,"-10"-2"-768,-245-19 1562,53 6-1763,-204-26-124,-901-76-103,1108 101-125,-144-5 27,336 21 24,3 0-12,-15 0-1,14 0 30,-2-1-41,-139-10 61,139 10 31,1 0-6,0 2-55,3-1-17,1 0 1,0 0-1,0 0 0,-1 0 1,1-1-1,0 1 1,0-1-1,-1 1 1,1-1-1,-4-1 0,-1-2-11,-23-5 42,1 3-63,-44-4 1,49 8 16,19 1-37,-1 1 51,-19 0-24,19 0 11,0 1-26,-49-1 19,52-1 1,1 1 1,-1-1-1,0 1 1,0 0-1,0 0 0,1 0 1,-1 0-1,0 1 1,0-1-1,-2 2 0,-7 0 7,-14-1-5,21-1-44,-3 0 42,0-1 1,5 0-11,0 1 1,0 0-1,0-1 1,0 1-1,0 1 0,0-1 1,0 0-1,0 1 1,-6 1-1,-13 3 17,16-3 48,0 2-141,-31 21 51,6-1 48,-1 3-20,0 2 0,2 1 1,-28 35-1,48-50-13,1-1 1,1 2-1,0-1 1,-8 24-1,-19 70 51,27-80 10,-2 12-38,1-1 1,-4 60-1,4 85 35,8-151-24,7 340 651,1-95 247,-30 50-340,-27-2 469,29-201-635,-22 79-166,-9 59-76,45-197-132,-12 121 43,17-142-65,2-1 0,6 51 0,3 3-5,-9-69-1,2-1 1,2 0-1,0 0 0,2 0 1,1 0-1,11 27 0,-15-49 6,0-1 0,0 0-1,0 1 1,1-1 0,0-1 0,0 1 0,1-1-1,9 10 1,12 8-6,3-6-4,-23-13-8,-2-1 7,9 11 26,-10-10-16,2-2-40,5 3 35,1 0-1,0-1 0,-1-1 1,1 0-1,1 0 1,-1-1-1,17 1 1,90-1-5,-75-2 10,548 9 25,0 36-16,11 7 40,5-55-30,-535-2 0,195-19 253,-261 24 358,-1-1-535,18-2 108,-19-2-194,9-18-20,-13 23 3,1-1-1,-1 0 1,1 1-1,-1-1 0,0 0 1,1 1-1,-1-1 1,0 0-1,0 1 1,0-1-1,0 0 0,1 0 1,-1 1-1,0-1 1,0 0-1,-1-1 1,2-38-8,0-5 4,-10-88 1,-55-405-602,61 443 470,10-112 0,-3 146 107,13-104 2,48-206-1,-33 207 87,3 3 109,10-63-23,-43 198-89,5-1-63,-4 20 5,-1-1-200,2-5 251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51:08.7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466 409 2732,'0'0'8961,"1"-6"-8920,1-3-38,0 1 0,0 1 0,1-1 1,1 0-1,-1 1 0,9-14 0,37-48-5,-19 28-10,3-1-37,61-61-1,-91 100 43,0 0 1,0 0-1,-1 0 0,1-1 1,0 1-1,-1-1 0,3-5 1,0 1-4,-1 1 10,-2 4-3,-1 1 1,0 0-1,1 0 0,-1 0 0,1 0 0,0 0 0,0 0 0,-1 0 0,4-1 0,0-2-4,0 0-33,-27 6 26,1 1 17,-31 7 0,25-4-5,-174 42-14,33-5 7,122-33 4,-81 13-44,122-21 12,1 0 8,-15 2-33,14-2 23,5 0 36,0 1 0,-1 0-1,1-1 1,0 1 0,-1 0-1,1-1 1,-1 1 0,0-1-1,1 1 1,-3 2 0,-2 8 11,0 20-7,2 0-1,2-1 0,0 1 1,5 35-1,0 25 24,-5-36-25,-1 1-1,-3-1 0,-23 100 0,14-94 22,12-57 290,4-11-375,5-11 37,1 0 0,1 1 0,0 0 0,1 0 0,0 1 0,1 0 0,1 1 0,0 0 0,1 1-1,1 1 1,0 0 0,1 1 0,29-18 0,-26 20 21,0 0-1,1 2 1,0 0-1,0 1 1,1 1-1,-1 0 1,1 2-1,0 1 1,0 0-1,1 1 1,-1 1-1,0 1 1,38 7-1,-45-5 7,1 1 0,-1 0 0,0 0 0,0 2-1,0 0 1,-1 0 0,0 1 0,0 0 0,12 11-1,-15-10 8,-1 0-1,0 0 0,-1 0 0,0 1 0,0 0 0,-1 1 1,0 0-1,0 0 0,-1 0 0,-1 0 0,0 1 1,4 13-1,-5-14 11,-1 1 0,0-1 0,-1 1 0,0-1 0,-1 1 0,0-1 0,0 1 0,-1-1 0,0 1 0,-1-1 0,-1 1 0,-4 14 0,1-12 16,0-1 0,0 0 0,-1-1 0,0 0 0,-1 0 0,0 0 0,-1-1 0,0 0 0,-15 12 0,5-7-13,-1-1-1,0 0 0,-1-2 1,-1 0-1,0-1 0,0-1 0,-42 12 1,17-10-234,-1-2 1,-93 8 0,118-18-1450,-42-3 1,58 2-872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51:09.1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160 116 6981,'0'0'1542,"-1"8"-1076,-4 17-235,-1 0 0,-15 38 0,-3 7-97,18-50-88,2 0 1,-5 32-1,8-42-26,1 0 1,0 0-1,1 0 1,0 0-1,0 0 1,1 0-1,5 13 1,19 49 94,-25-70-103,0 1 1,0-1 0,0 1 0,1-1-1,-1 1 1,1-1 0,-1 0 0,1 0-1,0 0 1,0 0 0,4 3 0,0 1 20,-5-6-27,-1 1 0,1 0 0,-1-1 0,1 1 1,-1-1-1,1 1 0,-1-1 0,1 1 0,-1-1 1,1 0-1,0 1 0,-1-1 0,1 1 0,0-1 0,-1 0 1,1 0-1,0 0 0,-1 1 0,1-1 0,1 0 1,6 2 9,0 0 0,1-1 0,-1 0 1,1 0-1,0-1 0,-1 0 0,1 0 1,-1-1-1,1 0 0,-1-1 0,1 0 1,10-4-1,-10 1-14,1-1 0,-1 1 1,0-2-1,-1 0 0,0 0 0,9-9 0,42-52-32,-59 68 30,31-40-123,-3-2-1,43-83 1,-59 100 121,0-1 0,14-53 0,-23 70 15,-1 0 1,-1 1-1,1-1 0,-1 0 0,-1 0 1,1 0-1,-2 0 0,1 0 0,-1 0 1,-1 0-1,1 0 0,-6-14 0,7 23-12,0-1-1,0 1 1,-1-1-1,1 1 1,0-1-1,0 1 1,-1 0-1,1-1 1,0 1-1,-1 0 1,1-1-1,-1 1 1,1 0 0,0-1-1,-1 1 1,1 0-1,-1 0 1,1-1-1,-1 1 1,1 0-1,-1 0 1,1 0-1,-1 0 1,1 0-1,-1-1 1,1 1-1,-1 0 1,1 0-1,-1 0 1,0 1-1,-23-5-4,0 2-1,0 1 0,0 0 0,0 2 0,1 1 1,-33 6-1,4 6-161,0 2-1,1 2 1,1 2 0,-64 36 0,63-23-3311,42-27 1072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51:09.7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164 522 4592,'152'-35'1665,"13"-4"-1184,-158 37-476,17-6 25,-1 0 0,1-1 1,-2-1-1,24-14 1,-11 2-3,-21 11 4,-10 6-19,35-45-22,-35 44-9,0 0 0,0-1 0,-1 0 0,0 0 0,0 0 1,0 0-1,1-10 0,-2 8 0,-2 0 0,1-1 0,-1 1 0,0 0 1,-1-1-1,0 1 0,0 0 0,-1 0 0,0 0 0,-1 0 0,-4-10 0,-4 5-25,4 5 36,-1 0 1,-1 1 0,1 0-1,-1 1 1,-1 0-1,1 1 1,-1-1-1,-1 2 1,1 0-1,-1 0 1,1 1-1,-19-5 1,-1 4 0,0 1 0,0 2 1,-1 1-1,1 1 0,-48 7 0,34 0-16,0 2 0,0 2 0,-47 19 0,76-24 19,0 0-1,0 2 0,1 0 1,-17 12-1,30-20 6,0 1-1,0 0 1,0 0-1,0 0 0,0-1 1,1 1-1,-1 0 1,0 0-1,1 0 0,-1 0 1,0 0-1,1 0 1,-1 0-1,1 2 1,-3 3 9,-1 1 3,0 0 0,1 0 0,0 0 0,1 1 0,0 0 0,0-1 0,0 1 0,1 0-1,0 0 1,1 12 0,1-12 3,1-1 0,0 1 1,1-1-1,0 1 0,0-1 0,1 0 0,-1 0 0,1 0 0,1-1 0,6 8 0,8 9 56,32 26-1,-49-47-67,196 159 337,-108-93 23,-8-6-28,66 55 157,-126-97-326,-1 1 0,-1 0 0,-1 1-1,23 35 1,-39-51-107,1-1 1,-1 1-1,0 0 0,-1 1 1,0-1-1,0 0 0,0 1 1,0-1-1,-1 1 0,0 0 1,-1-1-1,1 1 0,-1 0 1,-2 8-1,1-6-7,-1 0 1,-1 0 0,1 0-1,-2-1 1,1 1-1,-1-1 1,0 0-1,-1 0 1,-8 11 0,-1-2-3,-1-1 1,0 0-1,-2-1 1,1-1 0,-2 0-1,0-1 1,-38 20-1,32-21-96,0-2 1,-1 0-1,0-1 0,-1-2 0,1-1 0,-46 6 0,65-12-885,-3-5-771,-28-23-694,33 24 1942,0-1 1,0 1-1,1-1 0,-1 0 1,-3-8-1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51:10.0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304 1 6417,'0'0'4055,"3"8"-3812,5 13-96,-1 0 0,-1 0-1,-1 1 1,-1 0 0,-1 0 0,-1 0-1,0 0 1,-4 32 0,-25 187 1902,26-234-2007,-103 493 1454,24-197-1341,68-261-152,-85 351-2436,84-345-73,6-13-991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51:12.0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132 1 1676,'0'0'1135,"0"6"-1141,2 137 185,0 72 794,-16 113-124,8-203-985,-5 0 1,-6-1 0,-42 157-1,30-172-1176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51:13.7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327 0 1652,'0'0'8131,"2"9"-8161,1 9 30,0 0 1,-1 0 0,-1 0-1,-1 0 1,-3 31-1,-19 102 23,20-142-19,-92 464 69,68-343-9,-119 752 1252,130-774-1221,12-88-91,-23 189-3,25-181-1501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51:15.0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945 751 6977,'0'0'4024,"-9"-2"-3859,-3-1-140,-1 0-1,0 1 1,0 1-1,0 1 1,0 0-1,-14 1 1,-91 14 30,107-14-52,-218 40-16,-161 19 23,339-56 19,26-4-39,19 0-12,5-7-10,0 0 27,1 1 0,0-1 1,1 0-1,-1 1 0,1-1 0,1 1 1,-1-1-1,1 1 0,0-1 1,0 1-1,1 0 0,6-11 0,9-14-8,26-33 0,250-384 82,-195 283 306,-82 130-115,-13 26-223,-1 2 15,1 16-193,5 19 142,0 0-1,8 58 0,1 75 6,-10-80 3,21 227-2,-14 95 89,-21-259-3224,6-136-88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51:15.4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136 287 5949,'0'0'336,"0"9"-194,0 31 43,-7 50 0,6-89-179,1 1 1,0-1-1,0 0 0,0 0 0,0 1 0,0-1 0,0 0 1,0 0-1,0 1 0,0-1 0,1 0 0,0 2 0,22 85 81,-14-73-13,-3-6-48,-4-5-16,0-1 0,1 1 0,-1-1 0,1 0 0,0 0 0,0 0 0,0 0 0,0-1 0,5 4 0,21 17 62,-29-23-65,1 1 1,0 0-1,0-1 1,0 1 0,-1-1-1,1 1 1,0-1-1,0 1 1,0-1-1,0 0 1,0 1-1,0-1 1,0 0-1,0 0 1,1 1-1,33 4 112,-35-5-116,1 0 0,0 0 0,-1 1 1,1-1-1,-1 0 0,1 0 0,0 0 1,-1 0-1,1 0 0,0 0 0,-1 0 1,1-1-1,0 1 0,-1 0 0,1 0 1,-1 0-1,1-1 0,0 1 1,-1 0-1,1 0 0,-1-1 0,1 1 1,-1-1-1,1 0 0,7-4-1,0 0-1,-1-1 1,0 0 0,0-1-1,-1 0 1,0 0 0,0 0-1,-1 0 1,1-1-1,-2 0 1,1 0 0,-1-1-1,0 1 1,4-18 0,-1-9-140,-1-1 1,-2 0-1,-1-45 0,-11-107 524,8 185-361,-1-17 330,-1-1 0,-8-35 0,8 49-111,-7 3-155,4 2-83,0 1 1,0-1-1,0 1 1,0-1-1,0 2 0,-1-1 1,1 0-1,0 1 1,-1 0-1,1 0 1,0 1-1,0-1 0,-1 1 1,1 0-1,0 1 1,-6 2-1,-6 4 5,1 1 1,0 0-1,0 1 0,1 1 0,0 1 1,1 0-1,0 1 0,-19 23 1,17-16-13,0 2 0,1 0 0,1 0 0,1 1 1,-15 38-1,24-50-98,0 1 1,1 0 0,0-1-1,1 1 1,0 0-1,1 0 1,0 0 0,1 0-1,2 22 1,4-19-1560,18 22-569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8:41.2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1509 192 10361,'-22'-53'896,"-58"-4"-496,-6 20-152,-23 8-32,-13 13-160,-18 24 16,2 8-88,1 18 44,6 11-76,8 8 48,0 11-388,6 6-716,23 0-1480,8 3-869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51:15.7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198 47 6581,'0'0'194,"-7"5"30,1 1-146,-1 1-1,1 0 0,0 0 1,0 0-1,0 1 1,1 0-1,1 0 0,-1 0 1,1 1-1,1-1 0,0 1 1,0 0-1,-3 16 1,4-13-25,0 1 0,0 0 0,1 0 1,1 0-1,1 0 0,-1 0 0,2 0 0,0 0 1,1 0-1,4 13 0,-1-10-29,1 1 0,0-1-1,1 0 1,1-1 0,1 0 0,0-1-1,1 1 1,0-2 0,1 0 0,1 0-1,0-1 1,0-1 0,1 0 0,1-1-1,0 0 1,0-1 0,1-1 0,22 8 0,-32-14-16,0 0 1,0 0 0,1-1 0,-1 0 0,0 0 0,1 0-1,-1-1 1,0 0 0,1-1 0,-1 1 0,0-1 0,1 0-1,-1-1 1,0 1 0,0-1 0,0-1 0,0 1 0,0-1-1,-1 0 1,1 0 0,-1-1 0,0 1 0,1-1 0,-2 0-1,1-1 1,8-9 0,-4 3-29,-1-1-1,0-1 1,-1 1 0,0-1-1,-1 0 1,0-1 0,-1 0-1,-1 0 1,0 0 0,4-26-1,-5 13 105,-1 0-1,-1 0 1,-2 0 0,0 0-1,-2 1 1,-1-1 0,-1 0-1,-10-31 1,13 53-71,-1-1-1,1 0 1,-1 1 0,0 0-1,-1 0 1,1 0 0,-1 0-1,0 0 1,0 1 0,-1-1 0,1 1-1,-1 0 1,0 1 0,0-1-1,-1 1 1,1 0 0,0 0-1,-1 1 1,0 0 0,0 0-1,0 0 1,1 0 0,-2 1 0,1 0-1,-8 0 1,-2 0-19,-1 1-1,1 1 1,0 0 0,0 1-1,1 1 1,-1 0 0,0 1 0,-24 10-1,6 1-388,2 1 0,-1 2 0,2 1 0,1 1 0,-55 48-1,39-27-2393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51:16.9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1 428 6813,'0'0'5075,"0"-8"-4971,0-6-99,2-1 1,0 1-1,0-1 0,1 1 0,1 0 0,8-20 0,44-85-4,-35 78 30,13-17-20,-23 39 52,13-26-1,-21 39 89,1 16-314,10 34 183,16 84 1,-22-84-25,2-1 0,31 84-1,-33-111 9,48 98 36,-53-108-74,3-3-116,-3-2 134,0 0 0,-1 0 0,1 0-1,0-1 1,0 1 0,0-1 0,-1 1-1,1-1 1,0 0 0,0 0 0,0 0-1,0-1 1,0 1 0,0-1 0,5-1-1,-2-1-11,0 0 0,1-1 0,-1 1 0,-1-1 0,1 0 0,0-1 0,6-7 0,17-18-75,-1-1 0,-2-1 0,37-59 0,54-119 465,-77 133 104,-21 44-270,-15 27-28,-8 110-225,1 26 72,4-110-38,0 0 1,2-1 0,1 1 0,8 29-1,5-2-1141,-14-42 811,-2-3 202,0 0 0,0 0 0,0-1 0,0 1 0,0 0 0,0 0 0,-1 0 0,1 0 0,-1 0 0,1 0 0,-1 3 0,7-5-934,22 0 36,-28 0 1005,-1 0 0,1 0 0,0 0-1,0 0 1,0 0 0,-1 0 0,1 0 0,0-1 0,0 1 0,0 0 0,-1-1 0,1 1 0,0 0 0,-1-1 0,1 1 0,0-1 0,-1 1 0,1-1 0,0 1 0,-1-1 0,1-1 0,23-19-209,-1-2 0,-1-1 0,-2 0 0,25-39 0,-33 44 379,2-2 636,-2 0-1,0-1 0,-1-1 1,15-46-1,-25 65 1088,-9 7-1780,-2 1-64,-1 1 1,1 1 0,0 0-1,0 0 1,1 1 0,0 0 0,0 1-1,0 0 1,1 0 0,1 1-1,-1 0 1,1 0 0,1 1 0,0-1-1,0 2 1,1-1 0,0 1-1,1-1 1,0 1 0,0 0-1,2 1 1,-1-1 0,1 1 0,0 14-1,2 3-44,0-29 37,0 1-1,0-1 1,0 1 0,0-1-1,0 1 1,0-1 0,0 0-1,0 1 1,0-1-1,1 1 1,-1-1 0,0 1-1,0-1 1,0 1 0,1-1-1,-1 0 1,0 1 0,0-1-1,1 0 1,-1 1 0,0-1-1,1 0 1,-1 1 0,1-1-1,20 22-130,-20-21 117,-1-1-1,1 1 1,-1-1 0,1 1-1,0 0 1,-1-1 0,1 1-1,0-1 1,0 0 0,-1 1-1,1-1 1,0 0 0,0 1-1,0-1 1,1 0 0,4 2-32,0 0 0,1-1 0,-1 0 0,1-1 1,0 1-1,-1-1 0,1-1 0,-1 1 1,1-1-1,-1 0 0,1 0 0,-1-1 0,0 0 1,1 0-1,-1-1 0,0 1 0,7-5 1,-2-2 26,1 1 0,-1-1 0,0-1 0,-1 0 0,15-18 0,42-64 109,-48 65 40,59-104 1724,-74 126-1437,-2 0-190,7-17-147,-6 17-84,-1 13-16,9 42 36,-2 1 0,3 98 1,-2-27 2,-8-106-17,25 281-10,-23-211 77,-9 124 0,3-190-47,0 1 1,-1-1 0,-2 0-1,-6 21 1,8-34-14,0 1 0,-1 0 0,0-1 0,-1 1 0,1-1 0,-1 0 0,-1-1 0,1 1-1,-1-1 1,0 0 0,0-1 0,-10 7 0,3-4 2,1-1 0,-1-1-1,-1 0 1,1-1 0,-1 0 0,0-1-1,0-1 1,0 0 0,-20 1 0,16-2-4,0-1 0,0-1 0,0-1 0,0-1 0,1 0 1,-1-1-1,-18-6 0,25 5 28,0 0 1,1-1-1,0 0 1,0 0-1,0-1 0,0 0 1,1-1-1,0 0 1,0-1-1,1 0 1,0 0-1,1-1 1,-13-17-1,16 18-19,-1 1-1,1-1 1,1-1-1,-1 1 1,1 0-1,1-1 1,0 0-1,0 1 1,0-1 0,1 0-1,1 0 1,0 0-1,0 0 1,0 0-1,1 0 1,0 0-1,6-17 1,-1 9-7,1-1 1,1 1-1,1 0 1,0 0-1,1 1 1,1 0-1,0 1 1,1 0-1,1 1 1,16-14-1,18-12-1177,91-59-1,-55 42-2261,-51 30 463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51:17.8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1740 1 6037,'0'0'3063,"0"10"-3003,-1 8-26,0 0 1,-2 1 0,0-2 0,-1 1 0,-1 0 0,-10 24 0,5-19 65,0-1 1,-2 0-1,-1 0 1,-27 35-1,11-23-18,-2-1 0,-1-1-1,-58 42 1,30-31-51,-93 49-1,108-67 57,22-14-69,17-9-92,9-9-133,4-10 119,0 0 1,1 1-1,1 0 0,1 0 0,0 1 0,1 0 1,21-21-1,97-85 26,-123 116 76,-5 13-36,0-2 25,1 2 8,-1 0 0,0 1 0,0-1 0,-1 1 0,0-1 0,0 1 0,-1-1 0,-2 11 0,-3-3 29,0-1 1,-2 1 0,0-1 0,0-1 0,-1 0-1,-1 0 1,-16 18 0,2-6 7,-1-1 0,-44 34 0,54-47-1,-2 0 1,1-1 0,-1 0 0,-1-2-1,0 0 1,0-1 0,0 0-1,-1-2 1,-29 6 0,34-13 31,-103-47 985,80 32-510,31 13-467,-2 6-39,-5 3 24,0 0-1,0 1 0,1 1 1,0 0-1,0 1 1,1 0-1,-14 15 0,-73 87 665,61-65-582,-168 177 209,162-181-1185,-3-2 0,-100 67 0,82-68-1497,10-8-938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51:18.0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0 233 8445,'123'-53'880,"-15"0"-260,-8 12-272,-11 8-140,-18 5-104,-11 3-1612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51:18.2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52 1 11285,'0'0'1008,"-38"24"476,24 18-4908,20 11 616,2 16-329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51:18.4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8749,'0'0'4480,"65"24"-4372,7-11-76,8-10-740,14-3-1452,9-8-1876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51:19.5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538 1 7557,'0'0'2302,"0"11"-1713,-6 95 364,-21 119 1,0-11-80,-15 674 1739,34-367-655,4-350-1335,-7 199 357,4-277-618,-4 0 1,-29 118-1,18-126-343,22-83-18,0 0 0,0 0 0,-1 0 1,1 0-1,-1-1 0,1 1 1,-1 0-1,0 0 0,0-1 1,0 1-1,0 0 0,0-1 1,0 1-1,0-1 0,-3 3 1,0 0 12,1 1 969,-2-11-1008,-3-6-174,-1-1 1,2-1 0,0 1-1,1-1 1,0 0-1,-6-25 1,-18-102-2134,2 7 887,21 109 1215,-22-78-802,-64-151 1,71 205 958,0 8 42,5 10 79,14 25 289,6 12-73,61 143 1322,-38-83-924,51 149 579,6 15-647,-50-152-443,-33-76-141,1 1-1,0-1 1,0 0-1,0 1 0,0-1 1,1 0-1,-1 0 1,0 0-1,1 0 1,0 0-1,1 2 0,2 1 36,-1 0 441,2-5-242,1-1-226,0-1-1,-1 0 0,1 0 0,-1 0 0,1-1 1,-1 0-1,0 0 0,0-1 0,0 0 0,-1 0 1,7-5-1,63-63 62,-40 36-45,-2 5-38,418-372 64,-433 392-70,16-15-803,-26 18 401,-4 4-89,0 0 0,0 0 1,1 0-1,0 1 0,7-5 0,13-8-2134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9:32.1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584 171 5032,'2'-3'249,"0"-1"-1,0 0 1,0 0-1,-1 0 1,1 0-1,-1 0 1,0 0-1,0 0 1,0 0-1,0-1 1,-1 1-1,0 0 1,0-1-1,0 1 1,-1-5-1,0 4-33,0-1 1,0 1-1,0 0 1,-1 0-1,0 0 0,0 0 1,0 0-1,0 0 0,-1 0 1,0 1-1,-4-6 0,-1 5 1,2 2-210,-1 0 0,1 1-1,0 0 1,-1 0-1,1 0 1,-1 1-1,1 0 1,-1 1 0,0-1-1,1 1 1,-1 1-1,0-1 1,1 1-1,-1 0 1,1 1 0,-9 2-1,-7 5-10,-1 1 0,2 1 0,-1 1 0,1 1 0,1 0 0,0 2 0,1 0 0,1 2 0,-18 20 0,6-3-20,1 2 0,2 1 0,-43 77 0,59-94 13,1 1 1,1 0-1,1 1 0,1 0 0,1 0 1,0 1-1,-1 26 0,5-38 9,2 0-1,0 0 0,0 0 1,1 0-1,0 0 1,1 0-1,0 0 1,1 0-1,0-1 1,1 1-1,0-1 1,0 0-1,1 0 1,1 0-1,-1-1 1,14 16-1,-11-16 5,1 0-1,1 0 1,-1-1 0,1-1-1,1 1 1,-1-2 0,1 1-1,12 4 1,-4-3 4,1-2-1,-1 1 1,1-2-1,29 4 1,-9-5 8,-1-2 1,1-2-1,0-1 1,61-10-1,-55 3 4,-1-2-1,86-31 1,-104 30-12,0-1-1,0-1 1,-1-2 0,-1 0-1,37-31 1,-49 35 13,-1-1 1,0 0-1,-1-1 1,0 0-1,13-22 0,-18 26-11,-2 0-1,1-1 1,-1 0-1,0 0 1,-1 0-1,0-1 1,-1 1-1,0-1 1,1-16-1,-4 8-4,1 1 0,-2 0-1,-1-1 1,0 1-1,-1 0 1,-1 1 0,0-1-1,-2 1 1,0 0-1,-1 0 1,-10-15-1,-1 2 8,-1 1 0,-2 0 0,-1 2 0,-46-43 0,56 58-9,-1 0 0,0 1 0,-1 1 0,0 0 0,-30-14 0,38 21-5,0 0 1,0 1 0,-1 0 0,1 0-1,0 0 1,-1 1 0,0 0-1,1 1 1,-1 0 0,1 0 0,-1 1-1,0-1 1,1 2 0,-1-1 0,1 1-1,-11 4 1,1 2-1,1 0 1,0 2-1,1 0 0,0 0 0,1 1 1,0 1-1,0 1 0,2 0 0,-1 0 1,2 1-1,-14 21 0,8-9-248,2 0 1,1 2-1,1-1 0,1 2 1,2-1-1,-8 34 1,3 14-1583,12-4-783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9:32.3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4968,'36'21'20,"-23"-10"-6,127 180 1642,21 26-342,166 149-828,-228-259-477,-24-31 36,-73-74-85,0-1 0,-1 1 0,1-1-1,0 1 1,-1 0 0,1-1 0,-1 1 0,0 0-1,0 0 1,0 0 0,0 0 0,0 0 0,0 1-1,1 1 1,0 3-236,1-1-1107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9:32.5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721 1 6505,'0'0'432,"-46"16"80,12 3 480,-18 47-436,1 0 32,-1 6-160,-5 10-160,0 5-96,-3 9-68,3-1-76,5-5-28,10-5-52,-10-8-544,9-16-1088,6-8-812,9-3-201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8:42.3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2475 1 4764,'65'62'697,"87"91"482,-108-106-868,45 63 1,-87-107-247,1 1 0,-1-1 1,0 1-1,0-1 0,0 1 0,0 0 0,0-1 0,-1 1 0,1 5 0,1 1 83,-2-9-134,-1-1 1,0 1-1,1-1 1,-1 1-1,0-1 0,1 1 1,-1 0-1,0-1 0,0 1 1,0-1-1,0 1 0,0 0 1,0-1-1,0 1 0,0 0 1,0-1-1,0 1 1,0-1-1,0 1 0,0 0 1,0-1-1,-1 1 0,1-1 1,0 1-1,0-1 0,-1 1 1,0 0-1,-14 33 203,15-34-210,0 1 0,-1 0 0,1 0 0,-1 0 0,1 0-1,-1-1 1,1 1 0,-1 0 0,0 0 0,1-1-1,-1 1 1,0-1 0,1 1 0,-1 0 0,0-1 0,0 1-1,0-1 1,0 0 0,1 1 0,-1-1 0,-1 1-1,-17 7 21,0 0-1,0-1 1,-37 8 0,43-12-15,1-1 0,0-1 1,-1 0-1,0-1 1,1 0-1,-1-1 1,1 0-1,-22-5 0,-6-10 4,39 16-15,0 0-1,0-1 0,0 0 1,0 1-1,0-1 0,0 0 1,0 1-1,0-1 0,1 0 1,-1 0-1,0 0 0,0 1 1,1-1-1,-1 0 0,0-2 1,-7-7-32,2-1 1,-1 0-1,2 0 1,-1-1-1,2 1 0,-1-1 1,2 0-1,-1-1 1,2 1-1,0-1 1,0 1-1,1-1 0,1-17 1,2-6 161,1 0-1,3 1 1,0 0 0,16-48 0,-20 80-62,-1 0 1,0 0-1,0 0 0,0 0 1,-1 0-1,1 0 0,-1 0 1,0 0-1,0-5 0,0-1 64,1 2 326,-8 7-419,-2 0-34,0 1 0,0 0 1,0 1-1,1 0 0,-1 0 1,0 1-1,1 0 1,-12 6-1,5-1-8,0 0 0,0 2 0,-25 21 0,15-7-23,0 1-1,2 1 1,-37 54-1,54-70 22,0 0 1,0 0-1,1 0 0,0 1 0,-4 13 1,7-17 1,1-1 0,0 1 0,0-1 1,1 1-1,-1-1 0,1 1 0,1 0 0,-1-1 1,1 1-1,2 7 0,8 21-6,-11-34 7,1 0 0,-1 0-1,0-1 1,1 1 0,-1 0 0,1 0-1,-1-1 1,1 1 0,-1 0 0,1-1 0,-1 1-1,1-1 1,0 1 0,-1 0 0,1-1 0,0 0-1,0 1 1,-1-1 0,1 1 0,0-1 0,1 1-1,21 11 2,0-2 0,0 0 0,1-1 0,0-1-1,1-1 1,32 4 0,-19-7 20,55 0 0,-73-6 133,-20 2-147,0-1-1,0 1 1,0 0-1,0 0 1,0 0 0,0 0-1,0 0 1,0-1-1,0 1 1,0 0 0,0 0-1,0 0 1,1 0-1,-1-1 1,0 1 0,0 0-1,0 0 1,-1 0-1,1 0 1,0 0-1,0-1 1,0 1 0,0 0-1,0 0 1,0 0-1,0 0 1,0 0 0,0-1-1,0 1 1,0 0-1,0 0 1,0 0 0,-1 0-1,1 0 1,0 0-1,0-1 1,0 1-1,0 0 1,0 0 0,0 0-1,-1 0 1,1 0-1,0 0 1,0 0 0,0 0-1,0 0 1,0 0-1,-1 0 1,1 0 0,0 0-1,0 0 1,-45-19 430,42 18-434,-44-13-59,-84-16 1,-9-1-36,107 21 21,0-1 0,1-1 0,-60-33 0,82 39 20,1 1 0,0-2-1,1 0 1,-1 0 0,1 0-1,0-1 1,1 0 0,0 0-1,0-1 1,1 0 0,0 0-1,1-1 1,0 0 0,0 0-1,1 0 1,-4-15 0,-6-39-85,13 62 130,0 0-1,1 1 0,-1-1 1,1 0-1,0 0 1,-1 0-1,1 1 0,0-1 1,0 0-1,0 0 0,1 0 1,-1-2-1,1-2-16,-1 1-77,0 12-134,1 20 256,-2 0 0,-1 1 0,-1-1 0,-1 0 0,-2 0 0,-10 31 1,-16 10 275,24-55-112,2-5-139,4-4-28,-1-1 1,1 1 0,-1-1 0,0 0 0,0 0 0,0 0-1,-1 0 1,-3 2 0,-60 46 135,64-49-143,1 0-1,-1 0 0,0 0 1,0-1-1,1 1 1,-1-1-1,0 0 0,-1 0 1,1 0-1,0 0 1,-3 0-1,-5 1 20,3 1 8,7-2-27,-1 0 0,1-1 0,-1 1 0,0-1 0,1 0-1,-1 1 1,0-1 0,1 0 0,-1 0 0,0 0 0,1 0 0,-1 0 0,0-1-1,1 1 1,-1 0 0,-2-2 0,-2 1 6,1-1 0,0 0 0,0 0-1,-10-5 1,6 0-14,1 1-1,0-1 1,0-1 0,1 1-1,0-1 1,0-1-1,1 1 1,0-1-1,0-1 1,1 1-1,1 0 1,-8-21 0,2-2-13,1 0 1,-9-61-1,9 28 89,-17-103 521,25 163-619,0 13-12,-3 9 179,-1 1-1,0-1 0,-1 0 0,-1-1 1,-1 1-1,0-2 0,-1 1 0,-1-1 1,0 0-1,-1-1 0,0 0 0,-2-1 0,1 0 1,-16 11-1,-10 3 177,0-1 1,-1-3-1,-2-1 0,0-2 0,-2-1 1,-57 16-1,29-16-158,0-2 1,-1-4-1,-91 5 1,-47-13 99,162-7-211,1-2 0,-59-12 0,64 4-626,32 9 277,9 2 233,0 1 0,1 0 0,-1 0 0,0 0 0,1 0 0,-1-1 0,0 1 0,1 0 1,-1-1-1,1 1 0,-1-1 0,0 1 0,1 0 0,-1-1 0,1 1 0,-1-1 0,1 0 0,-1 1 0,1-1 0,0 1 1,-1-1-1,1-1 0,-20-36-2184,17 29 1342,1 0 0,0 0 1,-1-13-1,3 22 889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9:32.9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6713,'0'0'1188,"5"7"-1082,76 111 82,-36-49-106,82 113 0,93 141-234,-168-234-2592,-37-55 213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9:33.0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566 0 7965,'-29'0'972,"-8"25"-528,0 4-100,8 12 52,-5 8 56,-12 8-180,12 8-124,-17 9-64,-1 3-40,-14 5-100,-5 3-1128,-9-6-1852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9:33.6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438 690 1444,'20'5'1993,"-17"1"-1235,8 19-99,-11-25-644,1 0-1,-1 1 1,0-1 0,0 0 0,0 1 0,0-1 0,1 0-1,-1 1 1,0-1 0,0 0 0,0 1 0,0-1 0,0 1-1,0-1 1,0 0 0,0 1 0,0-1 0,0 0-1,0 1 1,0-1 0,0 1 0,0-1 0,0 0 0,-1 1-1,1-1 1,0 0 0,0 1 0,0-1 0,-1 0 0,1 1-1,0-1 1,0 0 0,-1 1 0,-2 6 113,2-4-82,0-1 0,0 1 0,-1-1 0,1 0 1,0 1-1,-1-1 0,0 0 0,0 0 0,1 0 1,-1 0-1,-4 3 0,-1 2 88,-23 19 850,7-8-329,23-18-634,0 0-1,-1 1 0,1-1 1,-1 0-1,1 1 0,-1-1 0,1 0 1,-1 1-1,1-1 0,-1 0 1,1 0-1,-1 0 0,0 1 0,1-1 1,-1 0-1,1 0 0,-1 0 1,0 0-1,1 0 0,-2 0 0,-22 0 152,23 0-177,1 0 0,-1 0 0,1 0 0,0 0 1,-1 0-1,1 0 0,-1 0 0,1 0 0,0 0 0,-1-1 0,1 1 1,-1 0-1,1 0 0,0 0 0,-1 0 0,1-1 0,0 1 1,-1 0-1,1 0 0,0-1 0,-1 1 0,1 0 0,0-1 1,0 1-1,-1 0 0,1-1 0,0 1 0,0 0 0,-1-1 0,1 1 1,0 0-1,0-1 0,0 0 0,-5-7-89,0-1-1,1 1 1,0-1 0,1 0-1,0 0 1,0-1 0,1 1-1,0-1 1,0 1 0,1-1-1,1 0 1,0 1 0,0-1-1,1 0 1,2-14 0,1 9 63,0 1 0,0 0 1,1 1-1,1-1 0,1 1 1,0 0-1,0 0 1,1 1-1,1 0 0,0 1 1,1 0-1,0 0 0,0 1 1,18-13-1,4 0-1,-32 23 30,1-1 1,0 1-1,0-1 0,-1 1 1,1-1-1,0 1 1,0-1-1,0 1 1,0 0-1,-1 0 1,1 0-1,0-1 1,0 1-1,0 0 1,0 0-1,1 0 1,37-2-31,-39 2 29,1 0 0,0 0 0,0 0-1,0 0 1,0 0 0,0 0 0,0 0 0,0 0 0,-1 0-1,1 0 1,0 1 0,0-1 0,0 0 0,0 1-1,-1-1 1,1 0 0,1 2 0,27 14 14,-28-16-13,-1 0 0,1 1 1,0-1-1,0 1 1,-1-1-1,1 1 1,0 0-1,-1-1 0,1 1 1,0 0-1,-1-1 1,1 1-1,-1 0 0,1 0 1,-1-1-1,1 1 1,-1 0-1,1 1 1,2 6 7,1-1 1,-1 1 0,-1 0 0,1 0-1,-1 0 1,-1 0 0,1 0 0,-1 0 0,-1 0-1,0 1 1,-1 13 0,-3-5 5,0 0 0,-1-1 0,-1 1-1,-1-1 1,0-1 0,-1 1 0,-1-1 0,0 0 0,-21 24 0,10-17 318,0 1 0,-2-2 0,-1-1 0,-44 30 0,57-43 66,-1-1 0,1 0 0,-2 0 0,-19 6 1,25-10-234,0-1 1,0 1 0,0-2 0,0 1-1,0 0 1,0-1 0,0 0 0,0-1 0,0 1-1,-7-3 1,12 3-135,0 0 1,0 0-1,1-1 0,-1 1 0,0 0 0,0-1 1,0 1-1,1-1 0,-1 1 0,0-1 0,0 1 1,1-1-1,-1 1 0,1-1 0,-1 0 1,0 0-1,-13-13 29,1 0 0,0-1 0,1 0 0,-15-25 0,15 16-102,2-1 0,0-1 0,2 1 0,-8-41 0,-10-110-579,20 122 336,-24-276-4775,29 231 2308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9:33.8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275 1 4948,'0'0'164,"28"53"213,-14 40 427,-14 31-196,-14 19-284,-14 11-164,-7 21-128,-16 13-44,-15 4-120,9-4-1556,-9 0-625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9:34.0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603 1 4116,'0'0'272,"0"64"-112,-14 23-8,-29 14-68,-22 5 40,-10 5-68,-5-5-56,3-8 32,3-17-320,2-20-364,21-12-224,0-16-412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9:34.4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1146 1 5621,'0'0'340,"6"9"-201,4 7-126,-1 1 0,-1-1 1,0 2-1,-1-1 0,-2 1 0,1 0 1,4 37-1,-8-29 4,-2 0 0,0 0 1,-2-1-1,-1 1 0,-1-1 1,-1 1-1,-1-1 0,-2 0 0,0-1 1,-1 0-1,-2 0 0,-15 26 1,0-8 13,-2-2 0,-1 0 1,-2-2-1,-1-2 0,-57 50 1,71-70-99,-2 0 0,1-1 0,-2-1 0,0 0 1,-40 17-1,52-27-68,0-1 0,0 0 0,0 0-1,-1-1 1,1 0 0,-1-1 0,1 0 0,-1 0 0,1-1 0,-1 0 0,1-1-1,-1 0 1,1-1 0,-1 0 0,1 0 0,0-1 0,-16-7 0,19 7 89,0 0 1,0-1 0,0 0 0,1 0-1,-1-1 1,1 0 0,0 0 0,1 0-1,-1 0 1,1-1 0,0 1-1,0-1 1,1 0 0,0 0 0,0-1-1,0 1 1,1-1 0,0 1 0,0-1-1,1 0 1,-1 0 0,2 0 0,-1 0-1,1 1 1,0-1 0,0 0-1,1 0 1,2-10 0,2-17 14,-5 33 31,0 1 0,0-1-1,0 0 1,0 1 0,0-1 0,1 0-1,-1 1 1,0-1 0,0 1-1,1-1 1,-1 1 0,0-1 0,1 1-1,-1-1 1,0 1 0,1-1 0,-1 1-1,1-1 1,-1 1 0,1-1-1,-1 1 1,1 0 0,0-1 0,5-4 40,1-1 0,-1 2 0,1-1 0,0 1 1,0 0-1,0 0 0,1 1 0,-1 0 0,1 0 0,-1 1 1,1 0-1,0 0 0,0 1 0,0 0 0,0 0 1,1 1-1,-1 0 0,0 1 0,0-1 0,10 3 1,-11 0 11,1 0 1,0 0-1,-1 0 0,1 1 1,-1 0-1,0 0 1,-1 1-1,1 0 1,-1 0-1,0 1 0,0 0 1,0 0-1,-1 0 1,0 1-1,0-1 1,4 8-1,-4-5 77,-1 1 0,0-1-1,0 1 1,-1-1 0,0 1-1,-1 0 1,0 0 0,0 0 0,-1 0-1,-1 1 1,1-1 0,-4 20 0,-1-5 171,-2 0 0,0-1 0,-2 0 0,-1 0 0,-1-1 0,-18 32 0,1-10-28,-2-1 1,-37 44-1,18-35-318,-2-1-1,-2-3 1,-2-2-1,-3-2 1,-1-3-1,-126 69 1,131-84-1420,9-12-921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9:35.0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478 1 2592,'0'0'5061,"-6"9"-4983,-9 16-46,2 0-1,1 1 1,1 0 0,-10 32 0,-4 13-19,-206 468-166,159-396-892,1 0-964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9:35.4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1394 1 6405,'0'0'1657,"6"7"-1648,5 6-14,-1 1 1,-1 1 0,-1-1-1,0 1 1,0 1 0,6 22-1,31 113-30,-32-103 13,-2-4 31,-2-1 1,-1 1-1,-2 0 0,-1 55 0,-5-71 6,-2 1 0,-1-1-1,-1 0 1,-1 0 0,-2 0 0,-1 0 0,-19 44-1,12-42 57,0 0 0,-2-2 0,-2 0-1,0-1 1,-2-1 0,0 0 0,-30 25 0,17-21 238,-2-2 1,0-1 0,-2-2 0,-75 37 0,65-40 79,0-2-1,-2-3 1,-99 22 0,115-32-189,0-2 0,0-2 0,0-1 0,0-2 0,0-1 0,0-2 0,-40-8 0,52 6-133,1-2-1,-1-1 1,2 0 0,-1-2-1,1 0 1,0-1-1,1-1 1,1-1 0,0-1-1,0 0 1,2-1 0,-1-1-1,2 0 1,-25-36 0,18 19-51,1-1 0,2-1 0,2 0 1,1-2-1,1 0 0,3 0 0,-14-63 0,22 73-30,0 0 0,2 0-1,1-1 1,1 1 0,1 0-1,1-1 1,2 1 0,1 0 0,1 1-1,1-1 1,17-40 0,-10 35-538,2 0 0,1 1 0,1 1 0,2 0 0,1 2 0,1 0 0,2 1 0,38-34 0,31-13-3079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9:35.6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62 8485,'0'0'520,"52"24"-128,-1-24-112,12-13-72,11-3-124,6 0-32,-8 0-336,-7 0-1524,7 8-1341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9:40.5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8151 188 1748,'0'0'7046,"-7"-3"-6818,-13-6-201,0 2 0,-1 0-1,0 1 1,0 2 0,-25-4-1,-120-5-2,80 9-38,-886-47-132,0 26-105,816 22 237,-807 1-86,-1 22-61,10 0 2,834-19 162,-1499 2-232,1607-3 234,-366-12-21,4-25-47,294 25 41,-90-15-82,164 25 22,5 9-383,0 2 459,1 0 0,0 1 1,1-1-1,0 0 0,0 1 0,1-1 1,4 14-1,29 73 27,-26-72-17,137 389 115,-118-316-94,-5 1 0,15 137 0,-15 290 99,-17-324-117,-2-101 22,14 191 23,-9-210-36,-5-54-9,1 31 0,-2-31-28,-1-20 20,-2-2 47,2 2-72,4 20 15,-5-20 36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8:42.5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 10613,'0'0'2264,"46"-9"-840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9:41.2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 1 3108,'0'0'4719,"-4"8"-4660,-3 10 46,2 0-1,0 0 1,1 0 0,1 0-1,1 0 1,0 34 0,12 125 1126,5-10-344,55 242 0,68 19-403,35-20-708,-170-403-540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9:41.8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72 112 3904,'0'0'578,"-4"6"-562,-3 9 7,0 0 1,2 1-1,0-1 1,-6 34-1,8-35-6,0 1-3,2-1 0,-1 1 0,2 0 0,0 0 0,1-1 0,0 1 0,1-1-1,1 1 1,7 22 0,-2-12 87,2-1 0,0-1 0,1 1 0,25 36 0,-27-48-24,0-1-1,1 0 1,0 0-1,1-1 1,0 0-1,1-1 1,0 0-1,0-1 1,1 0-1,0-1 1,0 0-1,1-1 1,-1-1-1,2 0 1,-1-1-1,20 3 1,-20-4 5,0-2-1,0 1 1,0-2 0,0 0 0,0-1-1,0 0 1,0-1 0,0 0-1,-1-1 1,1-1 0,0 0 0,-1-1-1,0-1 1,0 0 0,-1 0 0,0-1-1,15-12 1,-11 6-69,-1-1 0,-1-1 0,0 0 0,-1-1 1,-1 0-1,0-1 0,9-19 0,-6 7-66,-2 0 1,-1-1 0,15-55-1,-24 70 67,0 0 0,-1 0-1,0 0 1,-2 0-1,1 0 1,-2 0 0,0-1-1,-1 1 1,0 0-1,-1 1 1,-1-1 0,0 0-1,-1 1 1,-13-25-1,14 33-15,0 0 0,0 0 0,-1 0 0,0 1 0,0 0 0,0 0 0,-1 0 0,1 1 0,-1 0 0,0 0 0,0 0 0,-1 1 0,1 0 0,-1 0-1,0 0 1,0 1 0,1 0 0,-2 1 0,1-1 0,-10 0 0,-9 1-14,1 0 0,-1 1 0,1 2 1,-35 6-1,12 1-38,1 2 0,0 3 1,1 1-1,1 2 0,0 3 0,-79 46 1,121-64-60,0 0 1,0 0 0,0 0-1,0 0 1,0 1 0,0-1-1,0 1 1,-3 4 0,0 0-219,-2 4-904,-1 11-146,6-16-118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9:42.4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 2704,'0'0'985,"-1"6"-856,0 3 4,1 0-1,0 0 1,1 0-1,-1-1 1,2 1-1,-1 0 1,1-1-1,1 1 1,0-1-1,0 1 1,0-1-1,1 0 1,5 8-1,12 16 723,42 54-1,-52-72-738,208 241 1167,-119-141-1195,-77-89-195,-18-20-512,0 0-768,14 13-593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9:42.6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609 0 5893,'0'0'1351,"-7"2"-1090,-22 3-143,22-4-26,2 9 114,-67 165 771,-19 41-600,-45 9-249,-17-10-1648,74-122-2145,49-63 1899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9:43.0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2856,'0'0'496,"2"7"202,46 162 2368,-34-110-2669,3 0-1,3-1 1,2-1-1,35 64 1,-32-75-452,2-2 1,38 48-1,-48-70-417,-14-18-658,2-1-538,19 15-145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9:43.2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572 17 4412,'-38'-17'3757,"33"25"-3217,-17 25 2,3 1 1,-29 65-1,4-5-261,-15 16-321,-4-2-1,-101 130 1,135-202-483,-29 40-2431,35-37 139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9:43.8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931 1 2928,'0'37'-20,"-8"-5"220,-6 9 180,-15 4 240,-8 9 120,-15 2-224,-5 10-103,-8 3-201,-15-3-88,0 11-80,0 5 0,-6-10-60,6 2 28,6-13 16,2-3-276,6-10-941,15-14-511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9:44.3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690 0 3696,'0'0'292,"7"1"-155,-1-1-115,2 1-5,1 0 0,0 0 0,-1 1 0,1 0 0,-1 1 1,1 0-1,7 4 0,22 9 42,-35-16-52,0 1 0,0 0-1,-1 1 1,1-1 0,-1 0 0,1 1 0,-1-1-1,1 1 1,-1 0 0,0 0 0,1 0 0,1 3-1,2 1-5,0-1 107,-10 1-26,0 1-78,0-1-1,-1 0 0,0 0 0,0 0 0,0 0 1,-1-1-1,1 0 0,-1 0 0,0-1 1,-1 0-1,1 0 0,-1 0 0,0-1 0,0 0 1,-14 4-1,2-2 21,0-1 0,0-1 1,0-1-1,-1 0 0,-27-3 1,34 0 3,0 0 0,0-1 0,0-1-1,0 0 1,1-1 0,-1 0 0,1-1 0,0 0 0,-19-12 0,6 1 201,19 12 360,1-1-144,-18-15-17,17 16 145,-2 4-615,-2 2 31,0 1 0,0 0 0,-1 0 1,2 1-1,-1 0 0,0 1 0,1 0 1,0 0-1,0 1 0,1 0 0,-14 13 0,-2 3 54,2 1-1,-36 48 1,36-39 36,2-1 1,2 2 0,1 1 0,1 0 0,2 1 0,2 0-1,1 1 1,2 1 0,1-1 0,2 2 0,1-1-1,2 0 1,2 1 0,1 0 0,2-1 0,2 0-1,1 1 1,2-1 0,14 41 0,-4-24 9,3 0 0,2-1 0,3-1 0,2-2 0,49 72 0,94 90-3090,-165-206 749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9:45.1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618 1069 1164,'7'4'275,"52"26"461,-54-27-140,1 5-358,19 22-29,-19-23-9,-1 1-47,14 22-44,-14-23-53,2-1 1,22 19-12,-15-16-7,-5-6-32,-1 0 0,1-1 0,-1 1 0,1-2 0,0 1 0,-1-1 0,1-1 0,0 1-1,0-2 1,0 1 0,0-1 0,17-4 0,-15 2 2,-8 2-6,0 0 0,0 0 0,0-1 0,0 1 0,0-1 0,0 0 0,-1 1 0,1-1 1,-1 0-1,5-5 0,22-20 416,-2-1 1,25-33-1,-44 46 350,3-20-5,-8 19-144,-3-14-268,0 29-347,0 0-1,0 1 1,0-1 0,0 1-1,0-1 1,0 1 0,0-1-1,0 1 1,0-1 0,-1 1-1,1-1 1,0 1-1,0-1 1,0 1 0,-1-1-1,1 1 1,0 0 0,-1-1-1,1 1 1,0-1 0,-1 1-1,1 0 1,0-1 0,-1 1-1,1 0 1,-1-1 0,1 1-1,-1 0 1,1 0-1,-1-1 1,1 1 0,-1 0-1,0 0 1,-8-5-6,1 0 1,-1 0-1,-1 1 0,1 1 1,0-1-1,-1 2 0,0-1 0,0 1 1,0 1-1,-14-1 0,-3 3-9,1 1-1,0 2 1,0 0-1,0 2 1,-30 11-1,-129 56-30,67-24 79,92-38 2,1-1 22,0 0-1,0-2 1,-50 9 0,68-16 54,0 0 0,0-1 0,0 1 0,0-2 0,-1 1 0,1-1 0,0 0 0,1 0 0,-1-1 0,0 0 1,0 0-1,1-1 0,-1 0 0,1 0 0,0-1 0,0 1 0,0-1 0,0 0 0,-9-9 0,5 1 88,-1 0-1,2 0 1,0-1-1,0-1 1,1 1-1,-11-28 1,-25-92 393,28 67-457,3 0 0,-8-118 1,15-138-19,6 276-99,0-138-1184,0 176-549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9:45.3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249 1 2668,'14'53'200,"1"-5"120,-1 2 16,6 3 44,3 3-136,-9 2-16,0 0-124,-5 6-8,-18 10-36,-5 3 16,-23 10 12,-12-2 16,-16 0-148,-1-11-320,0-8-548,0-13-268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8:42.7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1329 0 10081,'0'0'1476,"-46"27"-576,-34 18-28,-14 17-340,-35 8-208,-17 7-204,-14 5-32,-5 3-168,-4 9-776,-5-4-1288,8-8-2116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9:45.5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326 0 4316,'0'0'336,"-14"45"-204,-9 8-36,-6 11-60,-13 15-36,-10-2 0,-5 5-96,6-10-856,-7-6-468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9:45.8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652 1 4156,'0'0'34,"-5"6"-7,-17 27-20,1 0 0,-17 37 0,22-37 10,-2-1 0,-1 0-1,-38 47 1,34-54-51,0-1-1,-1-2 1,-1 0-1,-1-2 1,-1 0 0,-1-2-1,-1-1 1,0-2-1,-32 13 1,54-26-18,1 0-1,-1 0 1,0-1-1,0 0 1,0 0-1,0-1 1,0 1-1,0-2 1,0 1-1,0-1 1,0 0-1,0 0 1,0-1 0,1 0-1,-11-4 1,16 6 45,1-1 0,-1 1 1,0 0-1,1-1 0,-1 1 1,0 0-1,1-1 0,-1 1 1,1-1-1,-1 1 0,1-1 1,-1 1-1,1-1 0,-1 1 1,1-1-1,-1 0 0,1 1 1,0-1-1,-1-1 0,-3-6-17,0 0 0,0 0 0,1-1 0,0 0 0,0 1 0,-2-18 0,4 20 31,1 1 1,-1-1 0,1 1 0,0-1 0,1 0 0,-1 1 0,1-1-1,0 1 1,1-1 0,-1 1 0,1 0 0,0 0 0,3-6 0,5 0 76,-7 8-74,0 0-1,0 0 1,0 0-1,1 0 1,-1 1-1,1-1 1,0 1-1,0 0 0,0 0 1,0 1-1,0-1 1,0 1-1,0 0 1,0 0-1,1 0 1,-1 1-1,0-1 1,1 1-1,-1 0 1,1 0-1,-1 1 1,0-1-1,0 1 0,6 1 1,-2 2 26,1 1 0,-1 0 0,0 0-1,0 0 1,-1 1 0,0 0 0,0 0 0,0 1 0,-1 0 0,0 0-1,0 1 1,-1 0 0,6 9 0,-2-1 35,0 1 1,-1 0-1,-1 1 0,-1-1 1,8 35-1,-11-30-19,-1 0-1,-1 0 1,-1 0 0,-1 0-1,-1 0 1,0 0 0,-2 0-1,-1-1 1,-1 1 0,-16 40-1,-5-1-43,-3 0-1,-49 72 0,22-45-428,-1-11-609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9:46.0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3772,'0'0'140,"20"37"216,-3 8-224,-3 4-92,-28 8-456,-9-12-868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9:46.3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275 0 7073,'0'0'1092,"0"58"-1096,8 11 32,-2 18 36,-6 1-80,-6-1 16,-17-2 12,3 5 36,-17 4-64,-6 0-80,-2-4-740,-13-17-908,1 1-497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9:48.0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3229 69 4600,'0'0'3174,"-3"-6"-2861,0 1-307,0 1 1,-1 0 0,1 0-1,-1 0 1,0 0 0,0 1 0,-1-1-1,1 1 1,-1 0 0,1 1-1,-1-1 1,0 1 0,0 0-1,0 0 1,0 0 0,0 1-1,-1-1 1,-7 0 0,-14-1-24,0 0 1,-45 2 0,-412 39-220,380-27 176,-1007 118-110,1035-121 171,-487 44 50,-1-42 1,479-11-72,79 1 15,4 6-186,-1 3 193,0 0-1,1 0 0,1 1 0,-1-1 0,1 0 0,1 1 1,0-1-1,0 1 0,1-1 0,0 0 0,3 10 1,6 23 19,16 46 0,-23-79-21,87 245 128,53 173-31,-124-355-67,-3-1 0,-4 2 0,-3 0 0,1 80 0,-11-86-25,-3-1-1,-2 0 1,-4 0-1,-2 0 1,-3-2-1,-27 73 1,-43 69 149,83-200-144,0 0 0,-1 0 0,0-1 0,0 1-1,-5 5 1,2-2-4,1-1 378,2-1-318,-11 21 34,11-21 216,11-1-413,7 3 102,0-1 0,0 0 1,1-1-1,0-1 0,0 0 0,0-1 1,1-1-1,19 2 0,154 13 111,342-20 5,3-35-38,-171 9-25,397-32-58,-335 23 62,284-57 162,-653 81 99,69-25 0,-97 27 99,0-1-1,-1-2 1,48-30 0,-75 42-378,0 1 0,0-1-1,0 0 1,0 0 0,0 0 0,0 0-1,0 0 1,0 0 0,0 0 0,0 0-1,-1-1 1,2-1 0,5-8 33,-1-1 0,-1 0 0,0 0-1,0 0 1,-1 0 0,-1-1 0,0 0 0,0 0 0,-2 0 0,1 0 0,-2-18 0,-2 5-62,-2 0 0,-1 0 0,-1 0 1,-1 0-1,-14-34 0,-65-124-306,57 128 123,-373-841-1528,368 795 1642,-31-169-1,17 64 58,47 202-4,-2-1-48,1 1 24,0 3 1,1 0 1,0 1-1,0-1 0,1 0 0,-1 0 1,0 0-1,0 0 0,1 0 1,-1 0-1,1 0 0,0-3 1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9:48.7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1082 0 3400,'0'0'1189,"-9"0"-980,-39 0-213,0 2 0,0 2 0,0 2 0,1 2 0,-66 20 0,61-8 13,2 2-1,1 2 0,0 2 0,2 3 1,2 1-1,0 3 0,2 1 0,2 2 1,1 2-1,2 2 0,2 1 1,-59 87-1,80-103 18,1 0 0,1 0-1,2 1 1,0 0 0,-6 30 0,14-47 8,1 1 0,0 0 0,1-1 0,0 1 0,0 0 0,1 0 0,1 0 0,2 17 0,-2-21-7,1 0 0,0 0 0,0-1-1,0 1 1,1-1 0,0 1 0,0-1 0,0 0 0,1 0 0,0-1-1,0 1 1,0-1 0,0 0 0,1 0 0,9 6 0,-1-2 29,0-1 0,1 0 0,0-1 0,0-1 0,0 0 1,1-1-1,0 0 0,0-2 0,26 3 0,10-3 213,83-7 0,-5-7-64,-1-6 0,-1-6 1,0-5-1,-2-5 0,167-71 0,-247 86-225,51-31 0,-82 42-305,-1-1-1,0 0 1,-1-1-1,0 0 1,-1-1-1,0 0 1,15-20-1,0-18-1625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9:48.9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2532,'23'49'420,"-17"8"276,2 4 200,-8 9 113,0 8-109,6 4-312,-12 3-212,6 8-212,0 2-24,0-5-96,-8 3-8,8-16-56,8-3 104,-8-13-196,6-8-1208,8-8-2261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9:49.2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38 494 4868,'22'-116'1139,"-18"100"-1031,1 0 0,1 1-1,0 0 1,1 0 0,11-17 0,-2 10-88,0 1 1,2 0-1,0 1 1,1 1-1,1 0 0,1 2 1,0 0-1,2 2 1,-1 0-1,2 1 1,0 2-1,1 0 0,0 2 1,0 1-1,32-8 1,-46 15-24,1-1-1,0 2 1,0 0 0,0 0 0,-1 1 0,1 0 0,0 1 0,0 1 0,19 4 0,-25-4 8,-1 0 1,0 0 0,1 0-1,-1 0 1,0 1 0,0 0-1,-1 0 1,1 1 0,-1-1-1,1 1 1,-1 0 0,0 0-1,-1 0 1,1 1 0,-1-1-1,1 1 1,-1 0 0,-1 0-1,1 0 1,-1 0 0,0 0-1,2 8 1,-2-3 6,0 0 0,-1 0 0,0 0-1,-1 0 1,0 0 0,0 0 0,-1 0 0,-1 0 0,0 0-1,0-1 1,-1 1 0,0 0 0,-7 14 0,-4 4 18,-1 0 0,-2 0-1,-22 27 1,-1-5 16,-2-2 0,-88 79 0,-110 67-186,154-128-285,80-60 8,-1 0 0,0-1 0,-1 0 0,-11 5-1,7-3-71,2-1-1030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9:49.8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 21 2756,'0'0'65,"0"9"52,-2 24 238,-9 48 0,-3 32 52,12-82-295,2 0 0,2-1 0,1 1 0,11 53 0,-11-71-42,1 0 1,0 0-1,1-1 1,1 1-1,0-1 0,1 0 1,0-1-1,0 0 1,1 0-1,1 0 0,0-1 1,0 0-1,13 9 1,-6-7 11,2 0 1,0-1-1,0-1 1,1 0 0,0-2-1,24 8 1,-30-12-57,1 0-1,0-1 1,0-1-1,0 0 1,0-1-1,0 0 1,0-1-1,0-1 1,27-4 0,-22 0-10,-1-1 0,0 0 1,0-2-1,0 0 1,-1 0-1,0-2 1,-1 0-1,23-19 1,-19 11-53,0 0 0,-2-2 0,0 0 0,-1-1 1,20-33-1,-9 4 597,-2-2 0,-2-1 1,-2-1-1,27-108 0,-22 54 1149,-26 103-1625,-9 116-45,8-94-26,-1 1 2,1 0 0,1 0 0,0 0 0,2-1 1,8 35-1,0-23-7,0 0 0,2-1 1,2 0-1,0-1 0,27 36 1,-32-49-7,19 21 41,-21-25-31,27 24 47,-28-27-207,6 7 297,3-4-4694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9:52.0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649 5206 4644,'-6'-3'481,"-1"2"-349,5 0-58,0 1 1,-1-1 0,1 1 0,0-1-1,0 0 1,0 0 0,0 0 0,0 0-1,0-1 1,0 1 0,0-1 0,1 1-1,-1-1 1,-1-1 0,-18-16 723,1 0 0,1-1 0,-19-27 0,4-5-176,2-1 1,-47-110-1,-29-125-574,45 85-46,8-3-1,9-2 1,-32-353-1,69 394-5,6 0 0,37-311 0,-14 354-4,6 1 1,4 1-1,6 2 1,5 2-1,5 1 1,6 3-1,4 2 1,98-146-1,64-19-22,-136 187 28,4 5 1,3 3-1,3 4 0,154-98 0,-201 146 2,230-139-44,-166 112 25,116-44-1,-120 55 44,38-16 12,-143 62-36,44-16-17,0 1 0,64-11 0,-104 25 16,0 1 1,0-1 0,0 0-1,-1 0 1,1 0-1,7-3 1,-3 1 15,-1 1 125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8:43.5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712 0 4968,'0'0'5193,"-66"37"-4745,-14 13-184,-6 6-168,-22 10-84,-1 3-212,-22 9-1372,-1-9-1708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9:52.3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166 1 3820,'0'0'487,"6"8"-206,5 5-213,0 0-1,1-1 0,1-1 0,0 1 0,0-2 0,1 0 0,24 13 0,6-4 144,-1-3 0,2-2 0,0-1 0,59 7 1,-101-19-157,1 0 1,-1-1-1,0 1 1,1-1 0,-1 0-1,1 0 1,4-1-1,-1 1 63,-1 0 600,1-2-360,1 0-231,20-2 713,-30 12-855,-6 14 16,0-1 1,-1-1-1,-1 1 1,-25 36-1,-66 81 13,72-99-17,-101 125 48,-49 66-694,73-67-2720,57-71 1157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9:54.0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1876,'0'0'2251,"2"6"-1704,15 48 756,19 107 1,-20-79-684,43 327 1297,1 3-809,-44-344-921,4-1 0,53 123-1,-50-143-62,3-1-1,2-1 0,1-1 1,62 70-1,-11-30 54,98 80-1,72 31-7,-211-166-128,-2-1-2,2-2 0,66 34 0,-1-17 12,136 36 0,-171-60-55,1-3 1,1-2-1,98 5 1,60-9-7,-60-5 11,-158-6-14,8-5 11,-8 5 11,14 1 12,-19 0-1,0 1-6,19-1 2,-1-1 0,1-1 0,25-5 1,42-4 1,-24 6 9,5 4-7,-67 1 7,-2 0-21,0 0 30,-3-1 0,0 1 0,1 0 1,-1 0-1,1-1 0,-1 1 1,0 0-1,1 0 0,-1 1 1,1-1-1,-1 0 0,0 0 1,3 1-1,-11-7-137,-21-19-116,-2 2 0,0 2 0,-2 1 0,-56-28 0,-152-53-151,215 90 363,-6 1-2,-45 0-1,66 9 15,5 1 4,1-1-1,-1 0 1,0 0 0,1 0 0,-1 0 0,-7-4-1,-11-4 34,17 7 59,15 8-56,42 29 36,0-3 0,3-2 1,0-3-1,2-1 0,1-4 0,69 19 1,178 17 67,-273-56 41,-24-3-115,-1 1 963,-17 8-992,-91 65-303,-2-4-1,-194 94 1,267-149-712,26-12-525,-3-5-559,-22-10-503,22 10-175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50:00.8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100 393 2840,'0'0'324,"-3"-6"-28,0 0-278,0 1 0,0-1 1,1 0-1,0 0 0,0 0 0,1 0 0,-1-1 0,2 1 0,-1 0 0,0-1 0,1 1 0,0 0 0,1-1 1,1-7-1,-1 5-17,1-1 0,0 1 0,1-1 0,0 1 0,0 0 0,1 0 0,1 1 0,-1-1 0,1 1 0,0 0 0,12-13 0,2-1-4,2 1-1,0 0 1,2 2 0,31-22 0,-44 35 6,0 0 0,0 1 0,1 0-1,0 1 1,0 0 0,0 0 0,1 1 0,-1 1 0,1 0-1,-1 1 1,1 0 0,0 0 0,21 3 0,-20 0-1,0 0 0,-1 1 0,1 1 1,-1 0-1,0 0 0,0 1 0,0 1 0,-1 0 1,0 0-1,0 2 0,17 13 0,-21-14 5,0-1 0,0 1 0,-1 0 0,1 1 0,-2 0 0,1 0 0,-1 0 0,-1 0 0,1 1 0,-2 0 0,1 0 0,-1 0 0,0 0 0,-1 0-1,0 1 1,1 12 0,-3-10 8,0 1 0,0 0-1,-1-1 1,-1 1 0,0 0-1,-1-1 1,-8 24 0,2-15 24,-1-1 1,-1 0-1,-22 30 1,-4-2-9,-3-2 0,-90 81-1,55-64 13,-2-4-1,-96 57 0,160-106-37,10-8-5,0 1-1,-1-1 1,1 0-1,-1 0 1,1 0 0,-7 2-1,-21 9 4084,38-12-4293,15 1 200,-1-2 0,0 0 0,41-7 0,71-20 15,-36 6-11,-61 15-9,122-19 50,-137 23-28,1 1-1,-1 2 1,0-1-1,1 2 1,26 6-1,38 6-99,-56-10 77,-24-3-122,1-1-484,57-1-3133,-32-3 2351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50:01.1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3712,'0'0'800,"8"6"-728,42 28 134,-42-28-167,-3-2-17,-1 0-1,1 0 0,-1-1 1,1 0-1,6 3 1,14 8-3,-19-11 18,22 2 144,-13-2 4348,-14-9-4487,4-25-164,-12 29 8,-1-1 13,4 2 36,0-1 0,-1 1 0,1-1 0,-1 1 0,1 0 1,-1 1-1,0-1 0,1 1 0,-1 0 0,0 0 0,1 0 0,-1 1 0,1 0 0,-8 1 0,-71 23-3018,76-24 1111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50:01.7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1 191 2848,'1'-9'374,"-1"-1"-249,0 6-57,1 0 0,-1 0 1,1 0-1,-1 0 0,1 0 1,0 0-1,1 0 0,2-7 1,10-24-30,-14 34-34,0 0 0,1 0 0,-1 0 0,1 0 0,-1 0 0,1 0 0,-1 0 0,1 0 0,-1 0 0,1 0 0,0 0 0,0 1 0,-1-1 0,1 0 0,1 0 0,9-8-12,0 1 0,0 0-1,0 1 1,1 0 0,0 1-1,1 0 1,-1 1 0,26-6 0,-19 7-7,0 1 0,37-2 1,-46 6 14,0-1 1,0 1-1,0 1 1,0 0-1,-1 0 1,1 1 0,15 6-1,-16-5 7,-1 1 0,0-1 1,12 9-1,23 30-40,-7-2 20,-35-41 16,0 1 0,0 0 0,0 0 0,-1 0 0,1 0 0,0 0 0,-1 1 0,1-1 0,0 0 0,-1 0 0,0 0 0,1 0 0,0 3 0,-1-3 1,3 10 18,-1-1 0,0 1 0,0 17 0,-2-23-24,0-1 1,0 1-1,-1 0 0,0-1 0,0 1 0,0 0 0,0-1 0,-1 1 0,0-1 1,0 0-1,0 1 0,0-1 0,-5 6 0,-10 9 20,0 0 1,-2-1-1,0-1 0,-1-1 1,0 0-1,-29 15 1,-8 1-1,-71 29 1,121-58-86,7-6-160,1 0 189,-1 0-1,0 0 0,1 0 1,-1 0-1,1 0 1,1-3-1,1-2-2,-3 7 36,0 1 0,0-1 0,0 0 0,1 0 0,-1 1 0,0-1 0,1 0 0,-1 0 0,1 1 0,-1-1 0,1 0 0,-1 1 0,1-1 0,-1 1 0,1-1 0,-1 0 0,1 1 0,0 0 1,0-1-1,-1 1 0,1-1 0,0 1 0,1-1 0,23-15-2,2 1 0,38-16 1,-47 23 1,1 1 0,1 1 0,-1 1 0,1 0 0,28-2 1,-34 6 11,-1 0 0,0 0 0,0 1 1,1 1-1,-1 0 0,0 1 0,0 1 1,0 0-1,0 0 0,16 8 0,7 8 132,-23-8 59,12 15 24,-14-9 93,-7-8-204,1 0 0,-2 0 0,1 0 0,-2 0 0,1 1 0,-1 0 0,0-1 0,-1 1 1,0 0-1,-1 0 0,0 0 0,-1 0 0,0-1 0,-2 13 0,-2-6 12,-1 0 1,-1-1-1,0 0 1,-1 0 0,-1 0-1,0-1 1,-1 0 0,-15 17-1,-3-1-51,-1-2 0,-43 34 0,24-28-956,-68 38 1,77-50-1292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50:03.0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694 69 2172,'0'0'808,"-8"-7"-783,0 0-27,0 0 1,-1 1-1,0 0 0,-1 1 0,1-1 1,-1 2-1,0-1 0,0 2 1,0-1-1,-20-3 0,12 6-4,1 1-1,0 0 0,-1 2 0,1 0 0,0 0 1,-1 2-1,2 0 0,-1 1 0,-30 14 1,10-1-12,0 2 0,1 1 0,-34 27 0,43-27 5,-50 48-1,69-60 14,0 0 1,0 0-1,1 0 0,0 1 0,0 0 0,1 1 0,0-1 0,-7 22 1,7 4 107,5-30-32,6 0 66,14 19-16,-19-24-119,1-1 1,-1 1-1,0-1 1,1 1-1,-1 0 1,1-1-1,-1 1 1,1-1-1,-1 0 1,1 1-1,0-1 1,-1 1-1,1-1 1,0 0-1,-1 1 1,1-1-1,0 0 1,4 3 41,-3-2-37,-1 0 0,1 0-1,0 0 1,-1 0 0,1 0 0,0-1 0,-1 1 0,1-1 0,0 1 0,0-1-1,0 0 1,0 0 0,-1 1 0,1-1 0,3-1 0,26 1 86,-23 0 5,-3-1-46,1-2-25,-3 2 23,-1 1-1,0-1 1,1 0-1,-1 1 0,0-1 1,1 1-1,-1 0 0,1 0 1,-1 0-1,4 0 0,4 1-23,26-3 209,-28 1-173,28-2 190,12 2-188,76 1 246,51-5 325,-162 4-445,-4 0 1343,-5-5-1615,15-19-173,-18 25 217,0-1 1,-1 0-1,1 0 0,-1 1 1,1-1-1,-1 0 1,1 0-1,-1 0 0,0 0 1,1 0-1,-1 1 1,0-1-1,0 0 1,1-2-1,4-29-624,-4 31 604,-1-1 0,0 1 0,0-1 0,0 1 0,0-1 0,0 1 0,0-1 0,0 1 0,0 0 0,-1-1 0,0-1 0,-54-184-1495,41 143 1191,7 13 202,7 24 139,-1 1 1395,3 13-1343,9 25 83,2-2 1,1 0-1,31 48 1,68 85 387,-107-155-495,201 242 440,-103-131-388,-87-98-29,10 10 16,37 56-1,35 83 28,-93-156-71,-3-4-7,-1-5 2,0 1-1,0-1 1,-1 0-1,0 0 1,0 0-1,0 7 1,2 21 68,-2-32-62,-1 0-1,0 0 1,0 0-1,0 1 1,0-1-1,0 0 1,0 0-1,0 0 1,-1 0-1,1 0 0,0 0 1,0 0-1,-1 0 1,0 1-1,-12 34 99,12-35-101,1 0 0,0 0-1,-1 0 1,1 0 0,-1-1 0,1 1-1,-1 0 1,1 0 0,-1 0-1,0 0 1,0-1 0,1 1-1,-1 0 1,0-1 0,0 1-1,0 0 1,1-1 0,-1 1 0,0-1-1,-2 1 1,-28 17 74,-50 21-1,63-32-34,-1 0 0,0-1 0,-1-1-1,1-1 1,-24 2 0,28-5 12,0 0 0,0-2 0,0 0 0,0 0 0,0-2 0,0 0 0,-20-7 0,25 7 0,0-2-1,1 1 1,-1-1-1,1 0 1,1-1-1,-1 0 1,1-1 0,0 1-1,0-2 1,1 1-1,-10-13 1,4 1 36,1 0 0,0-1 0,2 0 0,0-1 0,1 0 0,2-1 0,0 0 0,-6-34 0,7 18-88,2 0 1,1 1-1,2-1 1,6-51-1,-1 54-541,1 1 0,2 1-1,1-1 1,1 1 0,24-51 0,-13 41-1603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50:03.3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4936,'0'0'881,"20"48"-357,3 5 112,-1-3-100,-2-2-220,-5 5-80,8-3-24,-1-2-200,-7-8 12,-1-3-24,0 5-2208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50:04.0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0 1092,'0'0'1790,"-1"7"-1523,-1 1-121,0 5-31,-1 1 2900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50:04.7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37 1648,'0'0'3114,"-6"-6"-2418,-22-25 2892,25 37-3571,0 1-12,0 1-1,1 0 0,0 0 1,0 0-1,1 0 0,0 0 0,1 0 1,-1 0-1,2 1 0,1 13 1,20 94 116,-9-57 98,11 49 157,4-2 0,5 0-1,58 123 1,-58-163-360,-31-61 4,1 1-69,0 0-137,2 4 116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50:05.0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5404,'0'0'2697,"0"7"-2526,0 22 107,1 0 0,2 0 1,8 41-1,26 57 56,5-2 1,6-3-1,98 184 0,-124-266-316,-9-10-73,-10-25-215,-48 16-5905,36-19 5611,-1 0 1,-20 0-1,29-2 547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8:44.6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334 1 4372,'0'0'2614,"9"9"-2479,439 448 2820,-376-390-2711,80 72-27,-27-21-138,-109-101-71,-6-4 77,3 13 50,-13-25-129,1-1 0,-1 1-1,0-1 1,1 1 0,-1-1-1,0 1 1,0-1 0,0 1-1,0-1 1,1 1 0,-1-1-1,0 1 1,0 0 0,0-1-1,0 1 1,0-1 0,0 1-1,0-1 1,-1 1 0,1-1-1,0 1 1,0-1 0,0 1-1,0 0 1,-1 0 0,-1 4 8,0 0 0,0 0 0,0 0 1,-1-1-1,0 1 0,0-1 0,0 1 0,-1-1 1,0 0-1,1 0 0,-7 4 0,2-1-2,-1-1 0,0-1 0,0 1 0,-1-2 0,-17 8 0,-4-2 0,0 0 1,-57 9-1,72-17-6,-1 0 0,1-1 0,-1-1 0,1-1 0,-1 0 1,0-1-1,-20-6 0,30 6-19,-1 0 1,1-1-1,0 0 0,0-1 1,1 1-1,-1-1 1,1-1-1,0 1 1,0-1-1,0 0 1,0 0-1,1-1 0,0 1 1,0-1-1,1-1 1,0 1-1,0-1 1,-4-6-1,4 3-9,0 0-1,1-1 0,0 1 1,0 0-1,1-1 1,0 1-1,1-1 1,0 0-1,1 0 0,0 1 1,3-18-1,-2 22 19,-3 13-114,-3 4 143,0 0 0,-1 0 0,0 0 0,-1-1 0,0 0 0,0 0 0,-1-1 0,0 0 0,-1-1 0,0 1 1,-1-2-1,1 1 0,-1-1 0,-1-1 0,-12 7 0,-13 4 18,-1-1 0,-1-2 1,-56 14-1,68-21 171,0-2 1,-32 2 0,45-6-15,1 0 1,-1-1-1,1-1 0,-1 0 1,1-1-1,-14-4 1,25 6-164,0 0 1,0 0 0,0-1-1,0 1 1,0 0 0,1-1 0,-1 1-1,0-1 1,0 1 0,1-1 0,-1 1-1,0-1 1,1 0 0,-1 1-1,0-1 1,0-1 0,-5-6 19,-1 0 0,1 0 0,1-1 0,0 0 0,0 0 0,1 0 0,0-1 0,0 1 0,1-1 0,0 0 0,1 0 0,0 0 0,0-12 0,2-2-40,1-1 1,1 0-1,0 1 0,3-1 0,0 1 0,1 0 1,1 1-1,1 0 0,20-40 0,7-3-533,82-116 0,-108 169 102,5-4 44,9-7-2893,19-21-613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50:05.2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20 363 4408,'0'0'876,"-20"-40"433,55-10-601,25 7 72,11 9-308,18 2-252,11 8-40,3-5-108,5 8-72,-8-3 72,-6 3-116,-14 2-636,-14 1-888,-15 10-305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50:05.7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0 123 3868,'0'0'1873,"8"-7"-1278,6-4-465,2 0 1,-1 1-1,2 1 1,-1 0-1,1 1 1,0 1-1,1 0 1,0 2-1,36-8 1,14 2-44,1 2 0,-1 3 0,125 6 0,-151 6-47,-12-3 130,-34 8-180,-3 4 22,0-1 0,-1 1-1,-1-1 1,0-1 0,-1 0 0,-17 18 0,-27 16-8,-66 44-1,51-41-12,-1 3-3,-101 97 1,166-144 11,0-2 5,1 1-1,-1 0 1,1 0 0,-3 6-1,5-8 10,1 1 0,0-1 0,0 0-1,0 1 1,0-1 0,0 1 0,1-1 0,0 1 0,-1-1-1,1 1 1,1-1 0,-1 1 0,0-1 0,1 1-1,0-1 1,0 1 0,0-1 0,2 5 0,-3-7-6,0-1 0,1 1 1,-1 0-1,1-1 0,-1 1 1,1-1-1,-1 1 0,1-1 1,-1 1-1,1-1 0,0 1 1,-1-1-1,1 1 0,0-1 1,-1 0-1,1 1 0,0-1 1,-1 0-1,1 0 0,0 1 1,0-1-1,-1 0 0,3 0 1,33 10 73,1-1 0,1-2 0,0-2 1,-1-1-1,2-2 0,50-4 0,119-17 156,-155 11-347,91-23 0,-137 28-804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50:09.7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2699 2224,'-6'-34'187,"1"0"0,2 0 0,1 0 0,2 0 0,2 0 0,1 0 0,7-37 0,1 22 59,1 0 0,3 0 0,2 1 0,26-52 0,106-182 334,273-390-1,-323 532-443,6 4-1,6 6 1,5 4 0,222-186-1,-249 248-135,178-94-1,-190 115-1,-67 38-169,-2 0-301,27-12-321,-27 13-194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50:10.1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0 160 3772,'0'0'2705,"8"-5"-2569,21-9-92,0 1 0,1 2 0,59-15 1,-1 1 47,-10 2-53,120-18-1,-190 39-48,-4 11-157,0 2 164,-1-1-1,0 1 1,-1-1 0,0 1 0,-1 0-1,0 0 1,-1 0 0,0 0-1,-1 0 1,0 0 0,-3 16 0,-24 79-633,-44 109 1,45-140-1031,3-2-108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50:11.4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81 644 2316,'0'0'1240,"0"-7"-831,0-26 4293,-1 26-4558,-5-36-41,0 13-190,6 12-210,4-15 27,21-115-510,-21 128 698,2 1 1,0 0-1,2 1 0,0-1 1,19-31-1,-13 29 58,1 1 1,1 1 0,31-31-1,-39 42 22,1 1 0,0 0 0,1 0 0,0 0 0,0 1 0,0 1 0,1 0 0,-1 0 1,1 1-1,14-3 0,-18 6-11,0 1 1,0-1 0,0 1-1,-1 1 1,1-1 0,0 1-1,0 0 1,0 1 0,-1 0-1,1 0 1,-1 0 0,1 1-1,-1 0 1,0 0 0,6 4-1,2 7 1,7 12 4,29 46 0,-43-60 22,0 1-1,0 0 1,-2 0 0,1 0 0,-2 1 0,0 0-1,3 20 1,-4-7-4,-2 0 0,-1-1 0,-2 1 0,0 0 0,-9 39 0,1-28-11,-1 0-1,-2-1 1,-20 41-1,-9 2-1,-3-3 0,-83 108-1,60-94 109,-142 147 0,204-232-34,0 0 123,-19 16 208,19-16 651,13-14-999,-1 3-45,10-12 4,1 1 0,0 1 0,1 1 0,1 0 0,22-11-1,-20 16-15,1 1 0,0 1 0,0 0-1,0 2 1,1 1 0,0 0 0,0 2-1,0 1 1,1 1 0,40 4 0,17 8 65,137 39 0,-77-15-67,64 8 51,-199-43-252,0 1 0,0-1-1,0-1 1,0 1-1,0-1 1,0 0-1,0 0 1,0-1-1,0 1 1,0-1-1,7-3 1,24-10-1956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50:12.1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138 1 2468,'0'0'824,"-43"20"-84,-9-12-2828,9 4 400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50:12.2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1 104,'0'0'364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50:13.4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341 116 1584,'0'0'2826,"-10"4"-2915,-5 4 83,0 1 0,1 0 0,0 0-1,0 2 1,1 0 0,1 0 0,0 1 0,-15 19 0,-16 24 20,3 1 0,3 1 1,-34 70-1,71-127-13,-1 1-1,1 0 1,-1 0 0,1-1 0,0 1-1,0 0 1,-1 0 0,1 0-1,0 0 1,0-1 0,0 1 0,0 0-1,0 0 1,0 0 0,0 0-1,0-1 1,1 2 0,15 80 219,-16-81-216,1-1-1,-1 1 1,0 0 0,0-1 0,1 1-1,-1 0 1,0-1 0,1 1 0,-1-1-1,1 1 1,-1 0 0,0-1 0,1 1 0,-1-1-1,1 1 1,0-1 0,-1 0 0,1 1-1,-1-1 1,1 0 0,0 1 0,-1-1-1,1 0 1,0 0 0,1 1 0,14 6 11,0-1-1,1 0 1,0-1 0,0-1 0,1-1 0,-1-1-1,1 0 1,-1-1 0,30-2 0,-25-2-14,-1-1 0,0 0-1,1-2 1,-2-1 0,1 0 0,-1-2 0,0 0 0,-1-1 0,0-1 0,-1-1 0,0-1-1,-1 0 1,0-1 0,-1-1 0,0-1 0,-2 0 0,0-1 0,-1 0 0,0-1 0,-1 0-1,-2-1 1,0-1 0,10-25 0,-11 16 162,-1 0-1,-2 0 1,-1 0 0,-1-1-1,-1 1 1,-2-1-1,-1 0 1,-5-38 0,2 54 129,-2-10-214,3 18-215,-1 18-83,-6 23 193,2 0-1,1 1 1,2 0 0,1 0 0,3 46 0,10 14 32,4 0 1,31 116 0,74 184 77,-26-95 7,-81-261-32,-10-33 224,-3 1 48,-5 22-49,6-30-275,0 0 0,0 1 0,0-1 0,0 1 0,0-1 0,0 0 0,0 1 0,0-1 0,0 0 0,0 1 0,-1-1 0,1 0 0,0 1 0,0-1 0,0 0 0,0 1 0,-1-1 0,1 0 0,0 1 0,0-1 0,-1 0 0,1 0 0,0 1 0,-1-1 0,1 0 0,0 0 0,-1 0 0,1 1 0,0-1-1,-1 0 1,1 0 0,0 0 0,-1 0 0,1 0 0,0 0 0,-1 0 0,0 0 0,-5 3 34,-1-1-1,0-1 0,0 1 0,1-1 0,-1-1 0,0 1 0,0-1 1,0 0-1,0 0 0,0-1 0,0 0 0,0-1 0,0 1 0,0-1 1,1 0-1,-1-1 0,-7-4 0,3-1-23,0 0 0,0-1 0,1 0 0,0-1 0,1-1 0,0 1 0,0-1 0,1-1 0,-6-12 0,-2-5-81,2 0 0,-19-56 0,16 23-615,2 0 0,2-1 0,4 0 0,2 0 0,2-89-1,5 26-1177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50:13.6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5280,'0'0'42,"7"10"30,7 12-38,-2 1 1,0 0-1,-2 0 0,-1 1 1,13 48-1,21 144 182,-34-163-165,72 410 125,-2-100-840,-73-333-343,-4-24-123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50:13.8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6289,'0'0'373,"1"12"-276,6 43 25,16 66 0,26 68 9,-42-162-134,70 192 77,-11-38-180,-61-166 23,1 3-484,-1 0 0,0 1 1,-2-1-1,3 26 0,-6-38-883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8:50.7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2011 124 5997,'-35'0'600,"33"-1"-567,0 1-1,0 0 0,0 0 0,0 0 0,-1 1 1,1-1-1,0 0 0,0 1 0,0-1 1,0 1-1,1 0 0,-1 0 0,0-1 0,-3 3 1,0 0 34,-2-1 97,3 3-85,-2-1-59,4-2-6,0-1 0,0 0 0,0 1 1,0 0-1,0 0 0,1-1 0,-1 1 1,1 0-1,-1 0 0,1 1 0,-2 2 0,-12 20 112,15-25-122,-1 0 0,1 0 0,0 1 1,0-1-1,-1 0 0,1 0 0,0 1 1,0-1-1,0 0 0,0 1 0,-1-1 1,1 0-1,0 1 0,0-1 0,0 0 1,0 1-1,0-1 0,0 0 0,0 1 1,0-1-1,0 1 0,0-1 0,0 0 1,0 1-1,0-1 0,0 0 0,1 1 1,-1-1-1,0 0 0,0 1 0,0-1 1,0 0-1,0 0 0,1 1 0,-1-1 1,0 0-1,1 1 0,2 4 5,1 1 0,0-1 1,0-1-1,1 1 0,-1 0 0,1-1 0,0 0 0,0 0 1,0 0-1,1-1 0,-1 0 0,1 0 0,0 0 1,0-1-1,0 0 0,7 2 0,2-2-1,0 0-1,0-1 1,0-1-1,0 0 1,0-1-1,0-1 1,0 0 0,0-1-1,-1 0 1,1-2-1,-1 1 1,0-2-1,0 0 1,-1-1-1,1 0 1,-1-1 0,15-12-1,-22 15 84,-1-1-1,1 0 0,-2 0 1,1-1-1,0 1 1,-1-1-1,0 0 1,-1 0-1,0 0 1,0-1-1,0 1 1,-1-1-1,0 0 1,-1 1-1,2-12 1,-6 8 524,-6-13-162,9 23-439,-1 0 1,1 1-1,0-1 1,-1 0-1,1 1 1,0-1-1,-1 1 1,1-1-1,-1 1 1,1-1-1,-1 0 1,1 1-1,-1-1 1,1 1-1,-1 0 1,1-1-1,-1 1 1,0-1-1,0 1 1,-9-6 2,0 1 1,0 0-1,-1 1 1,0 0 0,0 1-1,0 0 1,0 1-1,0 0 1,0 1 0,-1 0-1,1 1 1,-1 0-1,-17 3 1,-15 3-19,0 2 0,-55 17-1,11 2 6,-122 54-1,160-57-9,1 2 0,1 2 0,-76 59 1,111-78 3,2 2 1,0-1-1,0 2 0,1-1 1,-11 16-1,18-23 2,1 0 0,-1 1-1,1-1 1,0 1 0,0 0 0,0 0 0,0-1-1,1 1 1,0 0 0,0 0 0,0 0-1,1 1 1,0-1 0,0 0 0,0 0 0,0 0-1,1 0 1,0 0 0,2 6 0,1-2-3,0 1 1,1-1 0,0 0 0,0-1-1,1 1 1,1-1 0,-1 0 0,1-1-1,0 0 1,16 12 0,8 5 17,52 27 0,-53-33-20,-14-8 2,106 58-55,-110-60 87,7 11-4,-14-14 66,-12-2-59,-10 2-35,-1-1 0,0 0 0,1-1 0,-1-1-1,0-1 1,-35-1 0,8-4-25,-77-15 1,91 12-86,0-1 0,0-2 0,1-1 1,1-1-1,0-2 0,1 0 0,0-2 0,1-2 0,1 0 0,-47-43 1,48 36-70,20 20 66,11 9-213,4 4 331,0 0 0,-1 1 0,0 0 0,-1 1 0,0 0 0,0 0 0,-1 1 0,-1 0-1,0 0 1,0 0 0,-1 1 0,0 0 0,-1 0 0,-1 0 0,3 14 0,-5-21 12,-1 1 0,0-1 0,0 0 0,0 0 0,-1 1 0,0-1 0,0 0 0,0 0 0,0 0 0,-1 0 0,0 0 0,0 0 0,0-1 0,-5 8 0,3-6 4,-1 0 0,-1 0 1,1 0-1,-1-1 1,0 0-1,0 0 0,0 0 1,-13 6-1,-1-1 30,-1-1 1,-1-1-1,1-1 0,-1-1 1,-37 5-1,35-7 46,-1-2 1,1 0-1,-44-4 0,55 1-44,0-1 1,-1-1-1,1 0 0,1 0 1,-1-1-1,1-1 0,-1 0 1,-18-12-1,1-2 15,19 7-20,5 4-51,1 0 1,1-1-1,-1 0 1,2 1-1,-1-2 1,1 1-1,0 0 1,1-1-1,-1-11 1,6 10-43,10-11 21,-9 16-17,1 5-4,16-1 29,-16 2-17,-2 9 40,1 1 13,0 0 1,-1 0-1,-1 0 1,0 0-1,0 1 0,-1-1 1,0 0-1,0 1 1,-2-1-1,1 1 1,-1-1-1,-1 1 1,0-1-1,-5 16 1,-3-4 113,-2 0-1,0-1 1,-1-1 0,-1 0 0,-2 0 0,-33 33 0,4-11 120,-79 58 0,-54 15-1949,138-93-771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50:14.0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14 347 6477,'0'0'444,"-14"-45"540,71-8-616,23 12-188,9 4-128,-4 5 16,10-1-324,-7 0-1104,-2-3-617,-6-1-223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50:14.5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0 3372,'0'0'1272,"7"1"-826,2 1-329,29 0 397,360-7 1357,-368 7-1801,-2 2-143,7-2-21,-37 9 60,-4 8 38,0-1 0,-2 1 0,0-1 0,-1-1 0,-18 29 0,-71 87-58,80-110 34,-122 148 30,-64 88-24,189-238 22,2 0 0,-12 26 0,21-39 14,0 1 1,1 1 0,0-1 0,0 0 0,1 1 0,0-1 0,0 18-1,2-26-16,0-1 0,0 1 0,0-1-1,0 1 1,0 0 0,0-1 0,0 1 0,0-1-1,0 1 1,0-1 0,1 1 0,-1-1-1,0 1 1,1-1 0,-1 1 0,0-1 0,1 1-1,-1-1 1,0 1 0,1 0 0,5 6 42,-1-1 0,1 0 0,0 0 1,1 0-1,-1 0 0,1-1 1,0 0-1,0-1 0,1 0 0,-1 0 1,1 0-1,10 2 0,-4-2-36,0-2 1,0 0-1,1 0 0,-1-1 0,1-1 0,24-3 1,-15-1-434,0 0 0,-1-2 1,29-10-1,35-21-2048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2:04.2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7 270 4272,'0'0'4630,"-1"-6"-3958,0 1-390,0 3-100,0 1-1,1-1 1,-1 0-1,1 0 1,-1 0-1,1 0 1,0 1-1,0-1 1,0 0-1,0 0 1,0 0-1,0-2 1,8 0-16,9-4-75,1 0-1,0 1 1,1 1-1,0 1 1,0 0-1,21-2 1,130-7 225,-140 12-281,126-8 148,585-11 190,-169 44-322,-555-24-56,17 3-22,-17 1-2928,-38-5-473,13 1 4175,3 1-905,0 0 1,1-1-1,-1 0 0,0 0 1,0 0-1,-8-4 0,-5-1-10,-8 1-69,16 3 157,0 0-1,0 0 1,1-1-1,-1-1 1,1 1-1,-11-7 1,-113-65 164,124 70 39,2-1 169,-21-16 178,21 16 2210,12 8-2339,360 129 1374,-330-115-1508,-29-14 40,-6 6-124,-1 3-78,0 1-1,-1-1 0,0 0 0,-4 12 0,-4-7 7,-6 0-41,0 0 0,-1-1 1,0-1-1,-34 21 0,18-15-74,-2-1-1,-47 18 0,50-24-267,-31 12-4086,27-12 1263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2:05.2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1118 49 4240,'0'0'1583,"-2"10"-1249,-24 181 1344,26-190-1666,0 0-1,0 0 0,0 0 0,-1 0 1,1 0-1,0 0 0,-1 0 0,1 0 1,0-1-1,-1 1 0,1 0 0,-1 0 1,1 0-1,-1 0 0,0-1 0,0 2 1,-5 8 40,4-6-35,-1 0 1,0 0 0,1 0-1,-1-1 1,-1 1 0,1-1-1,0 0 1,-8 5-1,-67 54 80,77-61-95,0-1-1,0 1 1,0 0 0,0-1-1,0 1 1,0-1-1,0 1 1,0-1 0,0 0-1,0 1 1,0-1 0,0 0-1,-2 0 1,-31 6 31,17-7-25,-18-8-66,35 9 56,-1 0 0,0 0 0,0 0 0,1 0 0,-1-1 0,0 1 0,1 0 0,-1-1 0,0 1 0,1 0 0,-1-1 0,1 1 0,-1-1 0,1 1 0,-1-1 0,1 1 0,-1-1 0,1 1 0,-1-1 0,1 1 0,-1-1 0,1 0-1,0 1 1,-1-2 0,-7-10-41,1 0 0,0-1 0,0 0 0,2 0 0,-9-25 0,12 15 29,0 0 0,1 0 1,2-1-1,4-33 0,-2 30-10,-1-16 57,2 6-64,-3 30 252,1 16-9,6 24 149,5 63-1,-11-82-252,-2 0 0,0 0 0,0 0-1,-1 0 1,-1 0 0,-1 0 0,-5 20-1,-2-20 54,-2-2-126,-1-1 0,0 0 1,-1 0-1,-24 13 0,17-14-29,-1-2 0,-1 0 1,1-1-1,-1-1 0,0-2 1,-1 0-1,-40 1 0,18-5 1,1-1 0,0-3-1,-49-10 1,45 3 14,0-3 0,-82-34-1,102 32-244,22 11 90,2 2-830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2:05.4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27 4036,'51'21'1136,"1"-8"-375,5-10-445,14-14-248,9-10-652,9-11-1005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2:05.6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872 18 5773,'-66'-13'596,"1"9"188,-10 21-232,4 7-268,-15 8-68,-8 13-68,-9 4-124,0 8-148,3-3-1348,-8 3-957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2:06.0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755 269 5240,'-48'-7'936,"39"6"674,4-7-1135,-14-22-259,18 30-212,1-1 1,-1 0 0,1 0-1,-1 1 1,1-1 0,0 0-1,-1 0 1,1 0 0,0 1-1,0-1 1,-1 0 0,1 0-1,0 0 1,0 0 0,0 0-1,0 0 1,0-1 0,1-10-6,0 0 0,1 1 1,1-1-1,-1 1 0,6-13 1,-8 23-5,1 0 1,0-1-1,-1 1 1,1 0-1,0 0 0,0-1 1,0 1-1,0 0 1,0 0-1,0 0 1,2-1-1,71-69-47,-60 61 19,26-8-13,-30 14 44,-7 3 7,-1 0 0,1 0 1,-1 0-1,1 0 0,-1 1 0,1-1 1,0 1-1,4 0 0,-3 7 90,15 23-3,-18-29-88,-1-1 1,1 1-1,-1-1 1,0 1-1,1-1 1,-1 1 0,0 0-1,0-1 1,1 1-1,-1 0 1,0-1-1,0 1 1,0 0-1,0-1 1,0 1-1,0 0 1,0-1-1,0 1 1,0 0 0,0-1-1,0 1 1,0 0-1,0-1 1,-1 1-1,1 1 1,-4 10 50,0 0 1,-1-1 0,0 1-1,-1-1 1,0 0-1,-1 0 1,0-1 0,-16 18-1,-85 79 607,88-89-571,-269 229 592,-56 53-1377,328-285-1142,-26 18-1035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2:06.2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 0 6529,'0'0'1556,"-15"53"-644,1 29-128,20 32-272,2 18-168,12 10-120,-5 5-192,2 0 28,-12-8-20,-5-8-252,-5-12-1616,-4-21-1348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2:06.6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1038 204 4492,'-7'0'1033,"-22"0"-15,22 0-159,0-3-256,-22-8-243,22 9-199,3-5-50,2 4-99,0-1-1,0 1 1,0-1-1,1 0 1,-1 0-1,0-6 0,2 4-16,0-1-1,1 1 1,-1 0-1,1-1 1,1 1-1,0 0 1,-1 0-1,2 0 1,-1 0-1,6-9 1,-8 14 5,1 0 1,-1 0-1,1 0 1,-1 0-1,1 1 1,-1-1-1,1 0 1,0 0-1,0 0 1,0 1-1,-1-1 1,1 0-1,0 1 1,2-2-1,38-26-31,-33 23 14,0 1 1,1 0 0,10-4-1,17-1 16,-35 9 0,-1 0 0,1-1 0,0 1-1,0 0 1,-1 0 0,1 0 0,0 0 0,0 0-1,0 0 1,-1 0 0,1 1 0,0-1 0,0 0-1,-1 0 1,1 0 0,0 1 0,-1-1 0,1 0-1,1 2 1,32 14 17,-33-16-14,-1 0 1,1 0-1,0 1 0,-1-1 1,1 0-1,0 1 0,-1-1 0,1 1 1,-1-1-1,1 0 0,0 1 1,-1-1-1,1 1 0,-1 0 1,0-1-1,1 1 0,-1-1 0,1 1 1,-1 0-1,0-1 0,1 1 1,-1 0-1,0-1 0,0 2 0,5 12 90,0 1-1,-1-1 0,-1 0 0,0 1 0,-2 0 1,1 0-1,-2 18 0,0-22 54,-1 0-1,-1 1 1,1-1 0,-2 0-1,0 0 1,0 0-1,-1-1 1,0 1 0,-1-1-1,0 0 1,-9 12-1,-3 2-3,-2-2 1,-1-1-1,0 0 0,-2-1 0,0-2 0,-1 0 0,-1-1 0,-1-1 0,-35 16 1,10-9-69,0-3 1,-2-2 0,0-2 0,-61 11 0,78-20-41,0-2 1,0-1 0,-1-2 0,1-1 0,-1-2 0,-46-7-1,66 6-102,1-2-1,-1-1 0,1 0 0,0 0 0,0-2 0,0 0 0,-13-8 0,18 8-162,0 0-1,1-1 0,0 0 1,0 0-1,1-1 1,0 0-1,1 0 0,0-1 1,0 0-1,-7-16 1,-17-50-2715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2:06.8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17 9297,'0'0'556,"43"-16"2160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8:50.9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10997,'0'0'2508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2:07.5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994 13 5464,'0'0'858,"-7"-2"-146,-28-8 211,26 12-851,-35 12 24,29-7-71,0 1 1,1 1 0,0 0 0,0 1-1,1 0 1,-18 19 0,-69 81 272,72-76-125,-15 17-51,-175 190 351,186-211-581,0-1 0,-3-1 0,0-2 0,-1-2 0,-50 26 0,68-42-734,-35 12 0,-14-6-1673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2:07.7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0 289 7449,'52'-45'1044,"-1"0"-888,6 5-156,-5-1 32,13 8-596,1-7-1248,14-5-933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2:07.9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166 1 4744,'0'0'228,"-28"72"-4,14 7 225,8-2-121,6 0-152,0 0 0,0 13-60,-17 5-28,-3 6-60,-17 2-1201,-6-5-967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2:08.3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681 1 3688,'0'0'620,"2"7"-320,8 20 75,-8-11 0,-3-4-289,0 0 0,-1 0 0,0-1 0,-1 1-1,-5 11 1,8-22-70,-1 0 0,1 1-1,-1-1 1,0 0 0,0 0 0,1 0 0,-1 0-1,0 0 1,0 0 0,0 0 0,0 0-1,0 0 1,-3 1 0,-25 21 130,-42 24-1,52-36-85,1-2 0,-1 0 0,0-1 0,-34 10 0,8-10 202,-1-2 1,0-1-1,-67-3 0,109-2-215,0-1-25,-1 1 0,1 0 0,-1 0 0,1 1 0,-1-1-1,1 1 1,-6 2 0,1-1 2,5-1-22,1-1-1,-1 1 0,0-1 1,1 1-1,-1 0 1,1 1-1,0-1 1,-1 1-1,-2 1 1,-2 1-1,0-1 19,1 4-66,-22 20 32,17-12-81,-7 21-459,14-19-1184,0 23-687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2:08.5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71 5344,'0'0'849,"37"-45"-561,14 19-228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2:08.6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 0 2672,'0'0'-12,"38"21"148,-10 24-4,-14 0 0,-5 4 84,-23 4-60,-9 0-76,-14 4-96,-12-4-920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2:08.8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4208,'0'0'204,"35"74"-116,-13-10 56,-16 5-108,8 10 112,-14 1-116,0 7 20,-14-2-1332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2:09.0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326 0 4000,'-43'57'92,"6"-8"228,3 13-212,3-9-92,-12-5 0,0 2 44,0-10-692,-8 2-972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2:09.2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89 0 3544,'48'4'500,"-19"61"-204,-12-7 152,-11-10-72,-12 10-11,-11-5-121,-3 4-116,-9 0-60,-8 0-128,0-7-1085,-6-2-1015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2:10.0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3292,'0'0'1177,"9"0"-1126,380 14 134,-172-4-268,-154-6-539,-58-3-470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8:51.2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155 0 5577,'0'0'2712,"14"42"-1212,-14-5-192,-14-5-280,5 0-496,-5 5-212,-1-5-68,-7 18-208,7-18-72,-13 5-1700,-24-13-4997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2:10.2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207 0 4200,'0'0'2889,"4"6"-2858,3 2-19,-1 0 1,0 0-1,-1 0 1,0 1-1,0 0 1,-1 0-1,0 0 1,0 1-1,-1-1 1,0 1-1,-1 0 1,0 0-1,0 15 1,-2-14 7,-1 0 0,0-1 0,0 1-1,-1 0 1,-1-1 0,0 1 0,0-1 0,-9 17 0,3-12-21,0 0-1,0 0 0,-2-2 1,-21 24-1,13-18-486,-1-1 0,0-1-1,-28 18 1,-17 3-1757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2:11.8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1018 0 1908,'0'0'4518,"-7"7"-4017,-2 2-349,-27 22 432,-195 147-235,203-155-172,2 2 0,1 1 1,0 0-1,-30 46 0,3-5 371,44-57-502,-104 116 380,96-111-408,0 0 1,-1-1-1,-1-1 1,-1-1-1,-29 15 1,22-14-492,0-1 1,0-1-1,-1-1 0,-1-2 1,1-1-1,-36 5 1,17-14-2069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2:12.0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1 257 5184,'66'-37'32,"8"0"-64,-3 5 32,9 3 20,0-4 40,6 0-84,3 4-588,-18 2-860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2:12.3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183 0 5096,'0'0'132,"-32"50"-84,18-2-36,14 10 68,-6 3-68,6 11 77,-8 10-110,2 8 126,-8 0-73,-18 8-60,-2-4-989,-3 0-711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2:12.6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515 0 3296,'0'0'634,"-4"10"-513,-11 27 98,14-35-202,0 0-1,1 0 0,-1-1 0,0 1 1,0-1-1,0 1 0,0-1 0,-1 1 0,1-1 1,0 1-1,-3 1 0,-151 131 1458,143-126-1287,0 0 0,-1-1-1,0 0 1,-1-1 0,0 0-1,-17 4 1,19-6-24,9-3-103,-1 0 0,1 0 0,0 0 0,-1 0 0,1 0 0,-1 0 0,1-1 0,-1 0-1,-4 0 1,4 0 2,1 0-1,0 0 1,0 0-1,-1 1 1,1-1-1,0 1 1,0 0-1,0 0 1,-3 1-1,-23 7 327,22-7 274,-1 5-760,-22 23 31,22-22-338,2-1-758,-16 23-562,14-14-3,-4 24 97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2:12.8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1 148 8049,'22'-41'984,"-2"0"-388,18 4-412,4 8-204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2:13.1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435 0 4116,'0'0'84,"8"5"-89,22 14 32,-29-18-24,0 0-1,0-1 1,0 1-1,0 0 0,0-1 1,0 1-1,0 0 0,-1 0 1,1 0-1,0 0 1,0-1-1,-1 1 0,2 2 1,11 19 15,0 1 1,13 32-1,-21-44 14,-2 0 0,1 1 0,-1-1 1,-1 1-1,0-1 0,0 1 0,-2 0 0,0 18 0,-2-11 35,-1 0 0,-2 0-1,1 0 1,-2 0 0,-1-1-1,0 0 1,-1 0 0,-1-1-1,-1 0 1,0-1 0,-1 0-1,-1 0 1,-23 22 0,-5 1-137,-2-2 1,-1-3-1,-73 45 1,22-23-936,0-12-486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2:13.4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518 0 6653,'0'0'412,"5"41"-228,-19 20 4,-15-8-36,-8 4-12,-20 8-56,-14 9-104,-24 3 108,-13 5-1132,-4 0-1505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2:14.3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372 0 2840,'0'0'1379,"1"7"-1296,5 32 66,-3-22 50,-1 1-1,-1-1 1,0 0-1,-1 1 1,-1-1-1,0 0 1,-2 1-1,0-1 1,-1 0 0,0-1-1,-2 1 1,0-1-1,0 0 1,-14 23-1,-1-8-369,-1-1-1,-1-1 1,-2-1-1,-1-1 1,-1-1-1,-1-2 1,-1-1-1,-36 22 1,-1-10-2227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2:14.6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537 209 2656,'2'-7'-177,"-1"-3"105,2 0 1,-1 0-1,1 0 1,1 0-1,0 1 1,0-1-1,1 1 0,0 0 1,1 0-1,0 1 1,0 0-1,0 0 1,1 0-1,1 1 0,-1 0 1,1 0-1,14-8 1,-6 7 201,1 1 0,0 0 1,36-7-1,-48 13 703,-7 11 237,-3 7-825,0 0 0,-1 0-1,-1-1 1,0 0 0,-1 0 0,-1 0-1,0-1 1,-21 25 0,-4-6-56,-72 60 0,-49 18-140,74-57-1337,-119 60-1,110-72-455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6:03.73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235 0 6005,'0'0'2686,"5"1"-2484,14 5-27,-18-6-159,-1 0 0,1 0-1,0 1 1,-1-1 0,1 0 0,-1 1-1,1-1 1,0 0 0,-1 1 0,1-1-1,-1 1 1,1-1 0,-1 1 0,0-1-1,1 1 1,-1-1 0,1 1 0,-1 0 0,10 12 201,-1 1 0,-1-1 0,0 1 0,-1 1 0,0 0 0,-1 0 0,-1 0 0,0 0 0,-1 1 1,3 31-1,-5-30-121,-1 0-1,-1 1 1,-1-1 0,0 0 0,-1 0 0,-1 0 0,0 0-1,-2 0 1,0 0 0,-12 26 0,8-25-194,0 0 0,-2-1 1,0-1-1,-1 0 0,0 0 0,-1-1 1,-1-1-1,-1 0 0,0-1 0,0 0 1,-2-2-1,-31 19 0,7-11-1451,40-19 1388,0 1 1,0-1 0,0 1 0,0-1-1,0 0 1,0 0 0,0 1 0,0-1-1,-1 0 1,1 0 0,0 0 0,0 0-1,0 0 1,-2-1 0,-47-3-2666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8:51.6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815 1 4692,'0'0'8853,"-5"5"-8417,-86 115 1109,2-1-996,25-46-552,-4-3-1,-95 77 1,98-97-1855,-95 57 1,51-45-2252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2:15.1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820 336 4172,'0'0'1286,"-9"-1"-1216,-25-4-346,34 5 240,-1 0 0,1 0 0,-1 0 0,1 0 0,-1 0 0,1 0 0,-1 0 0,1-1 0,0 1 0,-1 0 0,1 0 1,-1 0-1,1 0 0,-1-1 0,1 1 0,0 0 0,-1 0 0,1-1 0,0 1 0,-1 0 0,1-1 0,0 1 0,-1 0 0,1-1 0,0 1 0,0 0 0,-1-1 0,1 1 0,0-1 1,0 1-1,0-1 0,-1 0 0,-3-6-43,1 0 0,0-1 0,0 0 0,1 0 0,0 0 0,0 0 0,0 0 0,1 0 0,1 0 0,-1 0 0,2-1 0,-1 1 0,1 0 0,0 0 0,0 0 0,1-1 0,0 2 1,4-9-1,-1 5 61,1 0 0,1 0 0,0 1 0,0 0 1,1 0-1,1 1 0,-1 0 0,1 0 1,1 1-1,0 0 0,20-12 0,36-13 75,-54 31-78,17 2 73,-22 0 215,-6 10-100,0-2-107,-1 1 0,0-1 0,-1 1 0,0-1 0,0 0 0,0 1 0,-1-1 0,-1 0 0,1 0 0,-1 0 0,-1 0 0,1-1 0,-1 0 0,-1 1 0,1-1 0,-1 0 0,-11 11 0,-93 84 736,38-38-402,-325 305 757,334-311-1561,-3-3 1,-106 72-1,112-93-1060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2:15.3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7669,'0'0'56,"37"45"-104,-14 19 84,-3 7-36,-6 6 56,1 8-56,-7 0-160,-16 2-1792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2:15.6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944 212 5509,'-12'-7'294,"10"5"-184,0 1 0,-1-1 0,1 1 0,0-1 0,0 0 0,0 0 0,0 0 1,0 0-1,0 0 0,0 0 0,-1-4 0,-3-4 8,0 0 0,1 0 0,-5-15 0,10 24-120,0 1 1,0 0-1,0-1 1,0 1-1,0-1 1,0 1-1,0-1 1,-1 1-1,2-1 0,-1 1 1,0-1-1,0 1 1,0-1-1,0 1 1,0-1-1,0 1 0,0-1 1,1 1-1,-1 0 1,0-1-1,0 1 1,0-1-1,1 1 0,-1 0 1,1-1-1,42-61-258,-32 53 197,4 1 25,0 1 1,0 0-1,0 1 0,29-7 0,-32 14 62,-6 0-25,-4-1 0,0 0 0,0 0 1,0 1-1,0-1 1,0 1-1,0-1 0,0 1 1,0 0-1,0 0 1,-1 0-1,1 0 0,0 0 1,2 2-1,21 13 31,-15-6 48,-7-5-65,-1-1-1,1 0 1,-1 0-1,0 1 1,0-1-1,0 1 1,-1 0-1,0 0 1,0-1-1,0 1 1,0 0-1,-1 0 1,0 0 0,0 0-1,0 0 1,0 0-1,-1 0 1,0 0-1,0 0 1,0-1-1,-1 1 1,1 0-1,-1-1 1,0 1-1,-5 6 1,-4 2 27,0 0 1,-1-1 0,0-1-1,-1 0 1,0-1-1,-1 0 1,0-1 0,0 0-1,-22 8 1,-11 3 90,-84 23 0,72-27-21,-1-2 0,-116 9-1,140-20-71,0-3-1,0-1 1,0-1-1,0-2 0,0-2 1,-44-13-1,66 15-245,0-2 0,0 1 0,1-2 0,-1 0 0,2 0 0,-1-1 0,1-1 0,0 0 0,1-1 0,0 0 0,-16-19 0,-11-26-2038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2:15.9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8277,'0'0'1424,"28"11"-264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2:16.7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980 0 3676,'0'0'3530,"-2"6"-3314,-10 18 75,-1 0 0,-1-2 1,-1 1-1,-1-2 0,-1 0 0,-37 36 0,5-13-194,-93 65 0,48-47-293,-143 70 0,3-31-4180,154-72 2122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2:17.1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830 1 2688,'35'27'446,"-23"-15"19,74 126 663,-82-132-132,-11-11-945,-1-1-31,-1 0 0,0 0 1,0 1-1,-1 0 0,0 1 1,0 0-1,0 0 0,0 1 1,0 0-1,-1 1 0,1 0 1,-1 1-1,0 0 0,-20 2 1,9 1 62,0 2 0,0 1 0,1 0 0,-1 2 0,1 0 0,-26 14 0,6 0 51,0 2 0,-38 29 1,42-25-40,2 2 0,0 0 1,2 3-1,2 1 0,1 1 1,1 1-1,2 2 0,-35 62 1,50-75-59,2 1 0,0 1 0,2 0 0,1 0 0,-7 44 0,-3 140 159,12-109-226,-3 59 86,3-125-1040,-16 59 1,18-83 464,-10 29-1412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2:18.5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 1812,'0'0'2617,"6"-1"-2545,13-1-2,3 0-15,1 0 0,22 2 0,164 11 423,-76-7-184,45 7 522,289 12 1539,-257-12-1574,-168-11-665,64-7 0,-95 6-98,14 1 12,10-3 8,-29 3 173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2:18.8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152 1 2420,'0'0'1388,"8"6"-1000,38 32 420,-36-31-704,-5-4-40,-1 0-1,1 1 0,-1-1 1,0 1-1,0 0 0,-1 0 1,5 6-1,27 34 574,-15-17-161,-20-26-442,1-1 0,-1 1-1,1 0 1,-1-1 0,0 1 0,1 0 0,-1-1-1,0 1 1,1 0 0,-1-1 0,0 1 0,0 0-1,0 0 1,0 0 0,1-1 0,-1 1 0,0 0-1,0 0 1,-1 1 0,1 9 106,-1 1-1,0 0 1,-1-1-1,0 1 1,-1-1-1,0 0 1,-1 0-1,0 0 1,-1 0-1,-10 17 1,-31 32 26,-93 92 0,116-127-1111,20-22 539,0 0 1,0 0 0,0 0 0,-1 0 0,1-1 0,-1 1 0,-5 2-1,-22 15-2062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09:43.3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38 120 2296,'0'0'3165,"-7"-2"-2170,-24-12 3867,34 13-4860,-1 1 0,1-1 0,-1 0-1,1 1 1,-1-1 0,1 1 0,0 0-1,-1 0 1,1 0 0,3 0 0,7 0-6,2002-54 712,-969 40-624,-361 4 8,-183 0-109,247 0 885,-627 9-737,269 10 94,-121 7-135,-112-8 167,-131-4-31,-23-4 31,3 2-25,17 3-40,-17-3 948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08:52.2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10189,'0'0'4196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8:52.9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2074 0 5032,'0'0'4350,"-7"10"-3658,-72 98 533,-90 114 564,122-168-1611,-3-2 1,-1-2-1,-3-2 1,-2-3-1,-2-2 1,-83 46-1,65-50-143,-1-3 0,-106 33 0,124-51-18,0-3-1,-1-2 1,-118 9-1,150-21-12,-39-4-1,56 2-7,0 0 0,0-1-1,1-1 1,0 0 0,-1 0 0,-9-6-1,17 8-6,0 0-1,0-1 1,0 0-1,0 1 0,1-1 1,-1 0-1,1 0 0,0-1 1,-1 1-1,1 0 1,0-1-1,0 1 0,0-1 1,1 0-1,-1 0 1,1 0-1,-1 1 0,1-1 1,0-1-1,0 1 1,0 0-1,1 0 0,-1 0 1,1 0-1,-1-1 1,1 1-1,0 0 0,0 0 1,1 0-1,-1-1 1,1 1-1,0 0 0,-1 0 1,1 0-1,1 0 1,1-5-1,2-2-28,0 0 0,1 0 0,0 0-1,1 1 1,0 0 0,0 1 0,1-1 0,0 1 0,9-6 0,-13 10 26,1 0 1,0 0-1,0 1 1,0 0-1,0 0 1,1 0 0,-1 1-1,1 0 1,-1 0-1,1 0 1,0 1-1,0 0 1,0 0 0,0 0-1,0 1 1,-1-1-1,1 2 1,0-1-1,0 1 1,10 2 0,-15-3 12,0 0 1,-1 0 0,1 0 0,-1 1-1,1-1 1,-1 0 0,1 0 0,-1 1-1,0-1 1,1 0 0,-1 1 0,1-1 0,-1 0-1,0 1 1,1-1 0,-1 1 0,0-1-1,1 1 1,-1-1 0,0 1 0,1-1-1,-1 2 1,5 5 16,0 1 0,-1 0 0,0 0 0,-1 0 0,0 0 0,0 1 0,0 0 0,-1-1 0,-1 1 0,1 0 0,-1 0 0,-1 0 0,0 14 0,-3-8 47,-1 0 0,-1 0 0,0 0 0,-1-1 0,0 1 0,-1-1 0,-1-1 0,0 0-1,-1 0 1,0 0 0,-1-1 0,-1 0 0,-17 15 0,3-6-60,-1-1 0,0-1 0,-1-1 0,-1-1 0,-45 19 0,39-21-595,-1-2 0,-64 15 0,85-25-22,-1 0 1,1-1 0,0-1 0,-1 0-1,1-1 1,-1-1 0,1 0 0,-1-1-1,-25-7 1,1-10-2648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08:52.9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878 208 3244,'0'0'5705,"-6"0"-5229,-49-2 149,50 1 169,1-5-602,-11-19-173,10 12-31,4-1-30,0-1 0,0-16 0,2 25 16,-1 0-1,1 0 1,0 0-1,0 0 1,0 0-1,1 0 1,0 0-1,5-10 1,-4 12-23,0 0 13,13-12-44,-12 12-18,2 3 25,0-2 55,-4 2 13,0 1 0,0-1 0,0 0-1,0 1 1,0-1 0,1 1 0,-1 0 0,0 0 0,0-1 0,0 1 0,0 1 0,5 0 0,21 1-40,-20-2 5,-5 4-8,13 12 48,-16-15 2,1 0 1,0 0-1,0-1 1,-1 1-1,1 0 0,0 0 1,-1 0-1,1 0 1,-1 0-1,1 0 1,-1 0-1,0 0 1,1 0-1,-1 0 1,0 0-1,0 1 1,0-1-1,0 0 1,0 0-1,0 2 1,0 0 4,1-2-5,-1 0-1,0 0 1,0 1 0,0-1-1,1 0 1,-1 1-1,0-1 1,0 0 0,-1 0-1,1 1 1,0-1 0,0 0-1,-1 0 1,1 1 0,0-1-1,-2 2 1,0 1 11,2-3-9,0 1 1,0 0-1,-1-1 1,1 1-1,-1-1 1,1 1 0,-1-1-1,0 1 1,0-1-1,1 1 1,-1-1-1,0 0 1,-1 2-1,-2 1 4,2 0 32,-2 2-3,-19 29 67,0-1 426,7-12-312,4-5 133,-1 0 0,-30 29-1,-9 1 144,-330 280 405,167-154-2914,194-162-232,-36 15-804,4-7-95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08:53.1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25 9413,'0'0'3320,"23"-24"-3104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08:53.7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1159 335 7281,'-35'15'1640,"27"-12"1112,6-12-2488,0-3-266,0 1 1,0 0-1,2-1 1,-1 1-1,1-1 0,1 1 1,0 0-1,1-1 1,0 1-1,0 0 0,8-18 1,4 0-79,1 2 1,2-1 0,38-47-1,-54 73 67,1 0-1,-1 0 1,1 0-1,0 0 0,0 1 1,0-1-1,0 0 1,0 1-1,0 0 0,0-1 1,0 1-1,5-2 1,0 0-35,-7 3 39,1-1 0,0 1 0,-1-1 1,1 1-1,0 0 0,0-1 0,-1 1 0,1 0 1,0-1-1,0 1 0,0 0 0,-1 0 0,1 0 1,0 0-1,1 0 0,13-1-63,0 2 0,22 3-1,-31-3-10,0 5 18,2 2 59,-1 1 0,0-1 0,0 2 0,7 13 0,-12-10-10,-2-6 21,0 0-1,-1-1 0,0 1 0,0 0 1,-1-1-1,0 1 0,0-1 0,0 0 1,-1 0-1,0 0 0,0 0 0,0 0 1,-1 0-1,0-1 0,0 0 0,-1 1 1,-9 7-1,1-2-6,-1-1 0,0-1 0,-1 0 0,0-1 0,-26 10-1,-84 24 17,124-42-14,-21 6-6,0 0 0,0-2 1,0 0-1,0-1 0,-1-2 0,1 0 1,-1-2-1,-22-2 0,29-4-122,-18-14-86,32 20 202,1 0-1,-1 0 0,1 0 0,0 0 1,-1 0-1,1 0 0,0 0 0,0 0 1,0-1-1,-1-1 0,-23-29 23,19 24 46,6 13-430,0 0 380,1 0 0,0 0 1,0 0-1,0 0 0,0 0 0,4 7 0,1 5 6,-3-5-14,10 30 31,-2 0 0,8 62 1,-18-91-14,0 0 0,0-1 1,-2 1-1,0 0 1,0 0-1,-1-1 0,0 1 1,-1-1-1,-1 0 0,0 1 1,-1-2-1,-11 23 1,1-12 15,0-1 1,-1-1-1,-1-1 0,-1 0 1,0-1-1,-1-1 1,-23 15-1,7-8 42,-1-2-1,-1-1 1,-63 24-1,73-34 80,-1-2 0,0-1-1,-44 7 1,55-13-1,-1 0 0,1-1 1,-1-1-1,1-1 0,-1 0 0,1-1 1,-22-6-1,32 6-115,0 0 1,1-1-1,-1 1 1,1-1 0,-1-1-1,1 1 1,0-1-1,0 0 1,0-1-1,1 1 1,0-1-1,-1 0 1,2-1-1,-1 1 1,1-1-1,0 0 1,0 0 0,0 0-1,-3-10 1,3 6-27,1 0 1,0-1-1,0 0 0,1 0 1,1 0-1,0 0 1,1 0-1,-1 0 1,2 0-1,0 0 0,4-21 1,2 8-24,0 1 0,1 0 0,1 0 0,1 1 1,14-22-1,72-102-424,-85 130 318,119-147-3045,-63 81 24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08:53.9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36 7797,'-23'-35'3916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08:54.6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1358 1 5208,'0'0'313,"-3"8"520,0 7-466,0-1 0,1 1 1,1-1-1,0 1 0,1 15 1,10 83 806,-5-73-720,0 79 1,-7-85-373,-2 0 1,-1 0-1,-2-1 0,-1 0 1,-15 38-1,18-56-78,-2 0 1,0 0-1,-1-1 0,0 0 0,-2 0 1,1-1-1,-1 0 0,-1-1 0,-1 0 1,1 0-1,-2-2 0,-17 13 0,28-21-42,-1 0 0,0 0 0,1 0 0,-1-1 0,0 0 0,0 1 0,0-1 0,0 0 0,-5 1 0,-1 0-101,9-2 108,-1 0 0,0 1 0,0-1-1,1 0 1,-1 0 0,0 1 0,0-1 0,0 0 0,1 0-1,-1 0 1,0 0 0,0 0 0,0 0 0,1 0 0,-1-1 0,0 1-1,-1-1 1,-33-6-589,35 7 597,-1 0 0,0 0 0,0 0 0,1-1 1,-1 1-1,0 0 0,1 0 0,-1-1 1,0 1-1,1 0 0,-1-1 0,0 1 1,1-1-1,-1 1 0,0-1 0,1 1 1,-1-1-1,1 1 0,-1-1 0,1 1 1,-1-2-1,-47-63-549,47 63 570,0 0-1,0 0 0,-1 1 1,1-1-1,0 0 0,0 0 1,1 0-1,-1 0 0,0 0 0,1 0 1,-1 0-1,1 0 0,-1-4 1,1 4 33,0-1 0,0 1 0,0 0 0,-1-1 0,1 1 0,-1 0 0,0 0 0,0 0 0,0 0-1,0-1 1,-1-1 0,0 1 40,1 2-47,0 0 1,0 0-1,0-1 1,0 1 0,0-1-1,0 1 1,1 0-1,-1-1 1,1 1 0,-1-1-1,1 0 1,-1-2-1,-3 11-30,-1 0 14,3-4-1,0-1 0,0 1 0,1 0 0,-1-1-1,1 1 1,0 0 0,-1 0 0,1 0 0,1 0 0,-2 6 0,0-2 0,-3 13 30,-1 1 0,-1-1 1,-1 0-1,-18 32 1,7-22-52,14-23 28,-3-1-5,-24 17-101,31-23 64,0 1 0,-1 0 1,1 0-1,0-1 0,0 1 1,0 0-1,-1-1 0,1 1 0,0-1 1,0 0-1,-3 1 0,-30 7-611,33-8 616,1 0 0,-1 0 0,1 0-1,-1 0 1,1 1 0,-1-1 0,1 0 0,-1 0-1,1 0 1,-1 0 0,1 0 0,-1 0 0,0 0 0,1 0-1,-1-1 1,1 1 0,-1 0 0,1 0 0,-1 0-1,1-1 1,-1 1 0,1 0 0,-1 0 0,1-1-1,0 1 1,-1 0 0,1-1 0,-1 1 0,1 0 0,-1-2-1,-6-3-193,2 1 129,1 1 0,-1-1 0,1 0 0,0-1 0,0 1 0,0-1 0,0 0 0,1 0 0,0 0 0,0 0 0,0 0 0,1-1 1,-4-9-1,-7-35 123,7 23 239,5 20 264,0 17-310,-3 65 235,-5 59 212,8-117-626,1-13-29,0 0 0,0 0 0,-1-1 1,1 1-1,-1 0 0,0 0 0,0 0 0,-1 0 1,-1 4-1,-12 32 113,4-20-48,-18 19-29,22-30-8,-2-2-30,-25 17-18,26-18-58,-1-10-235,3 0 199,1 1 0,0-1 1,0 1-1,0-1 0,0-1 0,0 1 0,1-1 0,0 1 1,0-1-1,0-1 0,1 1 0,0 0 0,0-1 0,0 0 0,-2-6 1,0-5-86,1 0 0,1-1 1,0 1-1,1-1 0,1 1 1,1-1-1,0 0 1,4-20-1,6-22 117,18-61 1,2-12 1290,-29 127 76,-8 13-550,-137 146 1407,-14 16-1439,94-105-613,26-24-93,18-22-302,-24 12-834,33-22-923,2-6-524,-33 12-235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08:54.8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33 9405,'0'0'3964,"28"-32"-3688,4 85-8252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08:55.0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1 216 5697,'71'8'1280,"9"-16"-428,14-11-416,15-18-200,17-5-184,11-11-692,8-12-1508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08:55.3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849 13 6933,'0'0'4112,"-37"-12"-3964,-6 20-28,-8 16-40,-20 13-20,-24 16-88,1 5-72,-15 3-668,-8 3-864,3 7-952,-3-7-65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09:28.5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444 0 2288,'0'0'168,"3"4"102,10 10 198,-2 0 0,0 0 0,16 30 1,-22-37-296,-2 1 1,1-1-1,-1 1 1,0 0 0,-1 0-1,0 0 1,0 0 0,0 0-1,-1 0 1,-1 1-1,0 11 1,-3 2 146,-2-1 0,-1 0 1,0 0-1,-2 0 0,0-1 0,-2 0 1,0-1-1,-1 0 0,0 0 0,-2-1 1,0-1-1,-22 22 0,-7 3-238,-2-2 0,-2-1 1,-65 42-1,89-67-833,0-1 0,-1-1 1,0-1-1,-32 11 1,47-19-2011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09:28.9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757 259 5032,'0'0'3154,"-6"3"-2729,0 1-344,3-3-56,1 1 1,-1-1 0,1 0-1,-1 0 1,1 0-1,-1 0 1,0 0 0,0 0-1,1-1 1,-4 1-1,-67 2 88,67-8-322,3 2 170,-1 0 0,1 0 0,0 0 0,0 0 0,1 0 0,-1-1 1,1 1-1,-1-1 0,1 0 0,0 0 0,0 1 0,1-1 0,-1 0 0,1-1 0,0 1 0,0 0 0,1 0 1,-1 0-1,1-1 0,0 1 0,0 0 0,0-1 0,0 1 0,1 0 0,1-7 0,1 2-44,0 1 0,1-1 0,-1 1 0,1 1 0,1-1-1,0 0 1,0 1 0,0 0 0,1 0 0,0 1 0,14-12-1,-9 9 19,0 1 0,1 0 0,1 0 0,-1 2 0,1-1-1,24-7 1,-30 12 34,1 1 0,-1-1-1,0 1 1,0 1 0,0-1-1,1 1 1,10 1 0,-7 4-33,8 9 104,-18-14-34,-1 0-1,1 0 0,-1 1 0,0-1 1,1 0-1,-1 1 0,0-1 1,1 0-1,-1 1 0,0-1 0,1 0 1,-1 1-1,0-1 0,0 1 0,0-1 1,1 0-1,-1 1 0,0-1 1,0 1-1,0-1 0,0 1 0,0-1 1,0 1-1,0-1 0,0 1 1,0 0-1,0 0 6,1 6 91,0 0 0,0 0 1,-1 0-1,0-1 0,0 1 1,-1 0-1,0 0 0,0 0 0,-1 0 1,-2 6-1,-2 0 114,-1-2-1,0 1 1,-1-1 0,0 0-1,-1 0 1,-13 12 0,-67 55 655,-267 170 4,314-222-1531,0-2 0,-2-2 0,-1-2 0,-57 17 0,14-14-2028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8:53.1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38 6001,'43'-20'1496,"2"3"100,-45 83-2808,-31-5-812,-18 0-521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09:29.3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637 25 6301,'5'-24'1551,"-11"34"1000,-16 44-327,21-52-2352,-14 31 415,-2-1 0,-2 0 0,-1-1 0,-31 36 0,36-46-222,-20 22 1,-2-1 0,-48 42 0,-90 62-1585,103-93-714,0-10-1063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09:29.8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398 13 3320,'37'-13'132,"-33"16"-31,0-1-64,-3-1-21,0 1 0,0-1 0,0 0-1,1 0 1,-1-1 0,1 1 0,-1 0 0,1 0-1,-1-1 1,1 1 0,-1-1 0,3 1 103,1 5 8,14 19 60,-13-12 5,0 14-46,-6-27-142,0 1 0,0-1-1,1 1 1,-1-1 0,0 1-1,0-1 1,0 1 0,0-1 0,0 1-1,0-1 1,0 1 0,0-1 0,-1 1-1,1-1 1,0 1 0,0-1 0,0 1-1,0-1 1,-1 1 0,1-1-1,0 1 1,-1-1 0,1 0 0,0 1-1,-1-1 1,1 0 0,0 1 0,-1-1-1,0 1 1,-5 8 14,3-5-16,0 1 0,0-1-1,0 0 1,0-1 0,-1 1-1,0-1 1,-5 5-1,-19 16 1,20-18 35,1-3 66,-24 8-107,31-11 0,0 0 1,0 0 0,0 0-1,0 1 1,0-1 0,0 0-1,-1 0 1,1 0 0,0 0-1,0 0 1,0 1 0,0-1-1,-1 0 1,1 0 0,0 0-1,0 0 1,0 0 0,0 0-1,-1 0 1,1 0 0,0 0-1,0 0 1,0 0 0,-1 0-1,1 0 1,0 0-1,0 0 1,0 0 0,-1 0-1,1 0 1,0 0 0,0 0-1,0 0 1,-1 0 0,1 0-1,0 0 1,0 0 0,0 0-1,0-1 1,-1 1 0,1 0-1,0 0 1,0 0 0,0 0-1,0 0 1,0-1 0,-1 1-1,1 0 1,0 0 0,0 0-1,0 0 1,0-1 0,0 1-1,0 0 1,0 0 0,0 0-1,0-1 1,0 1-1,0 0 1,0 0 0,0 0-1,0-1 1,0 1 0,-1-5-20,0 1 1,1-1-1,0 0 1,0 0 0,0 0-1,1 0 1,0 1-1,-1-1 1,2 0 0,-1 1-1,0-1 1,1 1-1,0-1 1,0 1-1,0 0 1,1-1 0,0 1-1,4-5 1,7-5 27,1 1 1,0 0-1,24-15 1,-15 10 5554,-32 18-5480,-18 1-78,0 2 1,0 0-1,0 1 1,1 2-1,-1 1 1,-38 16-1,46-16-5,1 0 0,1 2 0,0 0 0,0 0 0,1 2 0,0 0 0,1 1 0,0 0 0,1 1 0,-20 24 0,22-21 2,1 0 1,0 0-1,1 1 0,0 0 0,2 0 0,0 1 0,1 0 0,1 1 1,0-1-1,-2 28 0,3-10 170,3 0 0,0 0 0,3 0 0,8 55 0,93 360 1422,-77-323-1543,-10-45-1239,-7-38-1386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09:30.6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1054 389 4964,'0'0'2107,"-6"-2"-1502,-18-4 82,17 4 67,-1 4-39,-202 60 726,79-19-1222,2-7-157,-2-5 0,-201 21-1,288-48 89,39-7-51,-14-7 7,14 7-14,4-4-67,0-1-29,1 1 0,0 0 1,0 0-1,0 0 0,1 0 0,1 0 0,-1 0 0,1 0 1,0 0-1,6-12 0,40-74-3,-30 62-12,156-270 50,-153 264 13,-3 9 47,-14 22 84,-4 12-201,-4 82 32,1 53 70,7-62-44,4-1 0,4 0 0,2-1 0,4 0 0,3-1 0,58 134 0,-65-181-418,-11-21-1278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09:32.2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486 193 1520,'0'0'1154,"-2"-5"-914,0 0-4,-3-14 7436,-2 15-7515,-30-14-212,18 11-80,1 1 1,-1 1-1,0 1 1,0 0-1,-1 2 1,-38-1-1,5 4 90,-68 12-1,107-12 38,-22 7-43,30-5 46,4-2-7,0 0 1,0 0-1,0-1 1,0 1-1,-1 0 1,1-1-1,0 1 1,0-1-1,-4 0 1,5 6-104,-3 17 73,4-23 40,0 1-1,-1-1 1,1 1 0,0 0-1,0-1 1,0 1 0,0-1-1,0 1 1,0-1 0,1 1-1,-1 0 1,0-1 0,0 1-1,0-1 1,0 1 0,1-1-1,-1 1 1,0 0 0,1 0-1,13 26-39,-14-26 42,0 0 1,1 0-1,0 0 0,-1-1 1,1 1-1,-1 0 1,1 0-1,0 0 1,0-1-1,-1 1 1,1 0-1,0 0 1,0-1-1,1 2 1,11 6-1,-1 1 1,2-2-1,-1 0 1,1 0-1,-1-1 0,2-1 1,-1 0-1,1-1 1,-1-1-1,1 0 0,0-1 1,22 1-1,-16-5-82,-1 0 1,0-1-1,0-2 0,0 0 0,0 0 1,-1-2-1,0-1 0,0 0 1,22-14-1,-29 11-212,0-4 85,0-2 1,-2 1-1,0-2 1,11-24-1,-9 12 44,-9 18 101,-8-47 380,4 53 272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09:33.1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1386 1 4800,'0'0'2991,"5"4"-2963,3 6-24,0 0 0,0 0 1,-1 0-1,0 1 0,0 0 0,6 17 1,29 83 34,-30-79-12,7 21 8,33 98 271,-46-126-162,0 0 1,-2 1-1,0-1 0,-1 32 0,-3-49-97,-1 0 0,1 0 0,-2 0 0,1 0 0,-1 0 0,-1 0-1,1 0 1,-1 0 0,-1-1 0,0 1 0,-7 11 0,-1-8-27,1-5-9,-5 5 10,0-1 0,-1-1 0,0-1 0,-24 8 0,36-14-25,0-1-1,0 1 0,-1-1 1,1-1-1,0 1 1,-1-1-1,1 0 0,-1 0 1,1 0-1,0-1 0,-1 0 1,1 0-1,0 0 0,-1 0 1,1-1-1,0 0 0,0 0 1,0-1-1,1 0 1,-1 1-1,-5-6 0,2 1-79,0 0-1,1-1 1,0-1 0,1 1-1,0-1 1,0 0-1,0-1 1,2 1 0,-1-1-1,1 0 1,-3-11-1,-4-16-76,-8-64-1,15 78 210,3 17 289,3 22-300,0 0 37,2 0 1,7 24 0,-3-12 207,-7-22 18,-1 1 22,0-1-200,-1-4-56,1 1 0,0-1 0,0 0 0,0 1 0,0-1 0,0 0 0,0 1 0,1 2 0,-7 2 127,-25 21-56,28-26-128,-1 1 1,1-1 0,-1 1-1,0-1 1,0 0-1,0-1 1,0 1 0,-5 1-1,3-2-12,0 0 0,0 0-1,0 0 1,0-1 0,0 0 0,0 0-1,0 0 1,0-1 0,0 0-1,0 0 1,0 0 0,0-1-1,1 0 1,-1 0 0,0-1-1,1 1 1,0-1 0,0 0 0,-1-1-1,2 1 1,-1-1 0,-4-4-1,-17-22-229,-31-44 0,55 72 218,0-1 0,0 0-1,0 1 1,1-1-1,-1 0 1,1 0 0,0 0-1,-2-5 1,1 0-16,-1 1-59,3 2 22,0-17-7,0 17-6,0 11 182,-5 52 1189,0-45-531,-7 5-543,0-1 1,-2 1-1,0-2 0,0 0 1,-2-1-1,0 0 0,0-2 1,-20 13-1,1-6-92,-1-2 0,-1-1 1,0-3-1,-2 0 0,1-3 0,-1-1 1,-1-2-1,-79 6 0,101-13-49,-1-1 1,0-1-1,0 0 1,1-1-1,-1-2 0,1 0 1,-27-9-1,32 8-81,1 0-1,0-1 1,0-1 0,1 0-1,-1 0 1,2-1-1,-1 0 1,1-1-1,0 0 1,1-1 0,-15-19-1,9 8-331,11 15-264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09:33.2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1 226 6681,'71'12'1676,"9"-12"-448,9-12-564,5-12-276,14-5-236,7-12-240,2-12-1848,6-25-1645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09:33.7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972 25 7045,'0'0'2971,"2"-4"-2051,8-12-318,-8 12 382,-9 8-802,-377 233 87,110-74-208,79-47-745,105-69-891,83-44 518,7-10-1051,0 1 1856,-1-1 0,0 1 0,-2-8-1,-1-19-49,4 15 176,2 0 0,1-1 1,0 1-1,1 0 0,7-18 1,1 2 116,24-46 0,-32 73 278,-1 0 238,10-21 159,-9 21 1108,-5 14-1476,-5 22-93,-1-1-1,-20 54 1,25-78-227,0 1 1,0 0-1,0-1 1,-1 0-1,-6 8 0,3-4-173,-6 7-1331,-24 23-1146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09:34.0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509 9 4792,'0'0'1043,"5"-2"-163,14-3-281,-14 4-113,-7 9 135,-2 11-294,-1 0 1,-1-1 0,-1 1-1,-15 28 1,-49 74 277,34-60-509,-32 54-9,-113 140 0,160-230-726,-38 36 1,52-55-860,-27 1-3751,28-6 3967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09:34.2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481 1 3556,'0'0'5784,"-4"7"-4862,-26 48-251,-2-2 0,-57 74 0,74-109-662,-214 236-2948,186-211 367,5-7-193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09:34.8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532 1 3492,'0'0'1065,"6"4"-452,9 6-173,-1 0 0,-1 1 0,1 1 0,-2 0 0,14 17-1,-20-22-225,-1 0-1,1 1 0,-1 0 0,-1 1 0,1-1 1,-2 1-1,1-1 0,-1 1 0,0 0 0,-1 1 1,0-1-1,1 10 0,-3-5-18,-1 0 0,0 0 1,0 0-1,-2 0 0,1-1 0,-2 1 0,0-1 0,-1 0 1,0 0-1,-1 0 0,0 0 0,-10 13 0,-7 8 15,-1-2 0,-56 56-1,21-29-314,-81 62 0,101-92-1296,-2 0-1,-1-3 1,-63 29-1,30-27-2325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8:53.5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735 1 3204,'0'0'1712,"2"5"-543,2 5-916,0 0 0,0 0 0,-1 0 1,-1 0-1,0 1 0,0-1 0,-1 1 1,0-1-1,-1 1 0,0-1 0,-3 15 1,-10 43 668,13-68-906,0 1 0,0 0 0,0 0 0,0 0 0,-1 0 0,1-1 0,0 1 0,-1 0 0,1 0 0,0-1 1,-1 1-1,1 0 0,-1-1 0,1 1 0,-2 0 0,-5 7 43,4-5-33,0 0 0,0 0 0,1 1 0,-1-1 0,1 1 0,0 0 0,-2 4 0,-10 17 76,11-19 981,-3-8-1056,3 1-28,-1-1 0,1 1 0,0-1 0,0 1-1,0-1 1,0 0 0,1 0 0,-1 0-1,0 0 1,1-1 0,0 1 0,-4-5-1,3 2 0,0 0-1,1 0 1,-1 0-1,1-1 0,0 1 1,1-1-1,-1 1 1,0-8-1,-19-96 444,20 107-396,1 0 0,-1 0 0,1 0 1,-1 0-1,1 0 0,0 0 0,0 0 1,0 0-1,0 0 0,0-1 0,1-1 0,-1-2 52,0 1 251,-7 8-281,-11 7-59,0 1 0,1 1 1,-26 21-1,-50 54-4,15-14-42,-163 122-3965,154-134 590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09:35.0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509 0 5473,'29'45'828,"-20"8"584,-9 16-160,-9 5-212,-11 11-236,-3 5-48,-5 5-256,-10 3-216,-13 3-116,0 2-80,-12-5-40,-3-9-164,0-7-1160,1-13-1444,-1-16-653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09:35.2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420 1 7673,'0'0'4360,"-37"70"-3756,-6-5-292,-8 0-176,-6 1-84,0-13-204,-3 4-924,-3-8-1396,11-8-972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09:35.6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1086 1 6713,'5'7'822,"1"0"-709,-1 1-1,0 0 1,0 0 0,-1 1-1,0-1 1,-1 1-1,0 0 1,0 0-1,-1 0 1,0 0-1,0 0 1,-1 1-1,-1-1 1,0 15 0,-2 0 121,-2 1 0,-1-1 1,-15 46-1,4-38-73,11-24-139,-6 5-1,-1-3-131,-1 0-1,-29 15 1,42-25 89,0 0 0,-1 0-1,1 1 1,-1-1 0,1 0-1,-1 0 1,1 0 0,0 0-1,-1 0 1,1 0 0,-1 0-1,1 1 1,-1-1 0,1 0-1,-1-1 1,1 1 0,-1 0-1,1 0 1,-1 0 0,1 0-1,-1 0 1,1 0 0,0-1-1,-1 1 1,1 0 0,-1 0-1,1 0 1,-1-1 0,-8-4-168,1-1 0,-1 0 1,1 0-1,0 0 0,1-1 1,-1 0-1,-9-14 1,6 7 136,1 0 1,1 0 0,-15-30-1,22 38 2005,-2 7-1835,0 1 0,0-1 0,0 1 0,0-1 0,0 1 0,1 0 0,-1 1 0,1-1 1,-1 1-1,1-1 0,0 1 0,0 0 0,-4 5 0,1-2 79,-41 44 613,-16 15-370,20-30-433,-1-3-1,-1-1 0,-2-2 1,-62 28-1,22-18-1801,-141 41 0,138-57-920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09:35.8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1 160 9561,'43'13'1532,"-1"-5"-524,18-13-432,12-6-276,22-10-128,0-8-108,9 5-228,-8-13-1268,19-16-2240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09:36.4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175 15 6313,'-61'15'2846,"56"-14"-2117,11 1-706,0 0-3,-4-1-11,0 0 0,0-1 1,0 1-1,0 0 0,0-1 1,0 0-1,0 1 0,0-1 0,0 0 1,0 0-1,0 0 0,0 0 1,3-1-1,18-1 28,-18 1 361,0-1-56,-1-1-178,-3 2-78,0-1-1,0 1 1,1 0 0,-1 1 0,1-1 0,-1 0 0,1 0 0,-1 0 0,1 1 0,-1-1 0,4 0 792,-7 1-856,0-1 1,0 1 0,0-1 0,0 1-1,0-1 1,0 0 0,0 0 0,1 0-1,-4-2 1,-6-3-16,5 5-7,1 0 0,0 0-1,0 0 1,0 1 0,-1 0 0,1 0 0,0 0 0,0 1 0,-1 0 0,1 0 0,-5 1 0,-45 19-424,52-20 347,-4 2-1160,0 4-1360,-29 28-1170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09:46.2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1715 0 4408,'0'0'215,"-9"10"-134,-25 32 350,-49 78-1,-25 52 964,73-119-1256,4-12-119,25-33 142,-4-2-121,-28 18-133,38-23 85,0-1 0,-1 1 1,1-1-1,-1 0 0,1 1 0,-1-1 0,1 0 1,-1 1-1,1-1 0,-1 0 0,1 1 0,-1-1 1,1 0-1,-1 0 0,0 0 0,1 0 1,-1 0-1,1 0 0,-1 0 0,1 0 0,-1 0 1,0 0-1,1 0 0,-1 0 0,1 0 0,-1 0 1,0 0-1,1-1 0,-1 1 0,1 0 0,-2-1 1,-32-13-149,33 14 157,-1-1-1,1 0 0,-1 1 1,1-1-1,0 0 0,0 0 1,-1 1-1,1-1 1,0 0-1,0 0 0,0-1 1,-1 0-1,-152-158 1849,151 157-1739,1 0 0,-1 0 0,0 0-1,0 0 1,-1 1 0,1 0 0,0-1 0,-1 1 0,-5-2 0,-2 0 39,7 2-118,0 0 1,0 0-1,0 1 0,0 0 1,0 0-1,-1 0 1,1 0-1,-1 1 0,1 0 1,0-1-1,-1 2 1,1-1-1,-1 0 0,1 1 1,0 0-1,-1 0 0,1 0 1,0 1-1,-7 3 1,-3 2 132,0 1 0,0 1 0,-23 20 0,33-26-117,-174 158 842,104-91-774,-97 71-1,-65 14-499,70-65-3305,77-48 39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09:46.4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35 7753,'48'3'3272,"4"-6"-3164,-1-31-5504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09:46.6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0 265 5416,'72'-53'229,"16"8"27,-2 5 24,17 3-224,-3 5 24,3 11-152,-9 0-973,-22 5-1151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09:46.8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 0 4948,'0'0'981,"0"40"-129,0 13 124,6 8-316,-6 21-212,8 8-276,-2 12 28,-6 0-140,-6 0-188,-16 0-1356,-7-8-1529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09:47.5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2335 1 3408,'0'0'2504,"5"7"-2223,0 1-223,0 0 1,-1 0-1,0 1 0,0-1 0,-1 1 0,3 13 1,-7-5 78,-23 71 48,15-71-167,2-6-39,-22 29-208,6-13-269,9-16-521,-16 5-230,15-12 129,-13 0 223,27-4 868,0 0 0,1 0 1,-1 0-1,1 0 0,-1 0 0,0 0 0,1 0 0,-1 0 0,1 0 0,-1 0 1,0 0-1,1 0 0,-1 0 0,1-1 0,-1 1 0,1 0 0,-1 0 0,1-1 1,-1 1-1,1 0 0,-1-1 0,0 0 0,-6-2-140,4 2 126,1 0 1,-1-1-1,1 1 1,-1 0-1,1-1 1,0 0-1,-1 0 0,1 0 1,0 0-1,0 0 1,-1-3-1,-5-1 79,5 4 39,0-1 1,1 0-1,-1 1 0,0-1 1,1 0-1,0-1 0,0 1 1,-3-5-1,-14-23 4306,13 38-4318,-25 27 179,23-31-197,-25 11-55,32-13 10,0-1 0,0 1 0,0-1-1,-1 1 1,1-1 0,0 0 0,-1 0 0,1 1-1,0-1 1,-1 0 0,1 0 0,-2 0 0,-37 0 111,39 0-109,0 0 0,0 0 0,-1 0 0,1 0 0,0-1 0,0 1 1,-1 0-1,1 0 0,0-1 0,0 1 0,0-1 0,-1 1 0,1-1 0,-1 0 0,-54-28 200,6 0 748,42 23-760,5 3-81,0 1-1,-1-1 1,1 1-1,-1 0 1,0 0-1,0 0 1,1 1 0,-6-2-1,-25-11 433,33 13-496,-1 1-1,1-1 1,0 1-1,-1-1 0,1 1 1,-1 0-1,1-1 1,-1 1-1,1 0 0,-1 0 1,-1 0-1,-44 2 619,1 2 0,0 2 0,-75 20 0,-255 69 374,255-70-1011,-139 8-1,-2-21-85,196-13-456,-129-19-1,181 17 190,0 0 0,0-1-1,1 0 1,-25-12 0,31 12-3,0 0 0,0-1 1,1 1-1,-1-1 0,1 0 1,0-1-1,0 1 1,1-1-1,0 0 0,-5-8 1,4 4-380,1 0 0,1 0-1,-5-15 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8:53.6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1 107 4036,'48'12'1308,"4"-4"-27,-1-8-389,6-8-236,9-8-364,5 0-104,9-13-188,-5 5-628,-4-10-1776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09:47.7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0 111 3672,'66'-13'592,"14"2"232,0-5-307,5-2-237,-5 2-180,-5 5 32,-4-2-452,-14 0-1929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09:55.7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275 0 2904,'0'0'1162,"2"9"-452,2 13-386,2 0 0,1 0 0,0 0 0,2-1 1,1-1-1,14 25 0,87 120 603,-26-41-715,-81-118-234,-23 27-129,18-32 149,1-1-1,0 1 1,0-1 0,-1 1 0,1-1 0,0 1 0,-1-1-1,1 1 1,-1-1 0,1 1 0,-1-1 0,1 1-1,0-1 1,-1 0 0,0 1 0,1-1 0,-1 0 0,1 1-1,-1-1 1,1 0 0,-1 0 0,0 1 0,-12 2-17,1 1 0,-1-2 0,0 1 0,0-2 0,0 0 1,0 0-1,-21-3 0,-100-17-59,23 3 732,104 16-525,0 1-7,-22 4-20,22-3-44,-1 4-13,-22 18-18,22-17 24,4 1-11,-3 0-65,4-4-115,1 0-1,-1 0 1,1 0-1,-1 0 0,1 0 1,0 1-1,-2 7 1,-9 23-1856,10-26-487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09:56.0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1117 0 5416,'0'0'4633,"-51"24"-4537,-12 13-96,-26 8 68,-5 8-20,-15 8-8,1 5-60,-1 3 20,-8 4-16,-6 5-744,1-5-1424,-10 5-869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09:56.3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538 1 3480,'0'0'3453,"14"45"-2581,-28 21 500,-15-5-432,-17-8-480,-2 5-240,-18 6-136,-8-6-4,-12-2-276,-8-1-1204,0-12-1476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09:57.0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566 0 1328,'0'0'2502,"6"8"-2320,2 1-148,-4-6-23,-1 0 1,0 1 0,0-1-1,-1 1 1,1 0-1,-1 0 1,0 0 0,3 5-1,8 18 61,-13-27-70,1 1 0,-1-1-1,0 1 1,0-1 0,0 0-1,1 1 1,-1-1-1,0 1 1,0-1 0,0 1-1,0-1 1,0 0 0,0 1-1,0-1 1,0 1-1,0-1 1,0 1 0,0-1-1,0 1 1,0-1 0,0 1-1,0-1 1,-1 0 0,1 1-1,0-1 1,0 1-1,0-1 1,-1 0 0,1 1-1,0-1 1,0 0 0,-1 1-1,1-1 1,0 0-1,-1 1 1,-22 32 6,9-19-15,-16 7 49,15-14 53,-13-2-70,20-3-212,5-9 12,0-1 84,0-1 0,0 0 0,1 0 0,0 0 0,0 0-1,0-9 1,6 3-70,9-15 120,-10 23 171,4 3-57,17-12-10,-10 11 0,14 2 72,-21 2 2244,-10 8-2159,-10 23-85,12-29-132,1 0 0,0 0 0,-1 0 0,1 0 1,-1-1-1,1 1 0,-1 0 0,1 0 0,-1-1 0,0 1 0,1 0 0,-1-1 1,0 1-1,0-1 0,0 1 0,1-1 0,-1 1 0,-2 0 0,-14 9 4,-2 0 1,0-1-1,0-1 0,0-1 0,-1 0 0,-24 4 0,10-8 47,0-2 0,-41-3 0,73 2-48,0 0 0,-1 0 0,1 0 0,0-1 1,0 1-1,0 0 0,0-1 0,0 0 0,-1 1 1,1-1-1,0 0 0,0 0 0,1 0 0,-5-3 1,1 0 23,-2 2 481,0 0-463,-21-3 51,20 4 103,1 4-177,-21 11 57,21-10 131,-2 5 182,-2 4-237,0 0 0,1 0 0,1 1 0,0 1-1,1 0 1,0 0 0,2 0 0,-8 22 0,7-7 115,1 1 0,2 0 0,0-1 0,2 59 0,6-24 68,16 83-1,1-65-247,-10-44-72,1 15-16,-5-33-9,-4-14-76,-1 0 0,1 0 0,-2 1 0,3 11 0,1 16-1308,-3-26-1358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09:57.8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961 544 7437,'28'-23'866,"-22"18"249,-4 7-1106,0 0 0,-1-1 0,1 0 0,0 1 0,0-1 0,0 0 0,0 0 0,0 0 0,1 0 0,2 0 0,1 2 5,-5-3-12,-1 0 0,1 0 0,-1 0 0,0 1 0,1-1 0,-1 0 0,1 0 0,-1 1 0,1-1 0,-1 0 0,0 1 0,1-1 0,-1 1 0,0-1 0,1 0 0,-1 1 0,0-1 0,0 1 0,1-1 0,-1 1 0,0-1 0,0 1 0,0-1 1,0 1-1,1 0 0,8 29 109,-6-13-32,-4-3-52,1 0 1,-2-1 0,1 1 0,-2-1-1,0 0 1,0 0 0,-9 20 0,-1-18 16,-4 1-49,-1-1 0,-1-1 0,-30 17 0,37-24-147,0 0 0,0-1 0,-1-1 0,0 0 0,0-1 0,-1 0 0,-24 3 0,24-8-399,-17-6-33,30 6 562,1 1 0,-1 0 0,0 0 0,1 0 0,-1 0 0,0-1 0,1 1 1,-1 0-1,1-1 0,-1 1 0,0 0 0,1-1 0,-1 1 0,1-1 0,-1 1 0,1-1 1,-1 1-1,1-1 0,0 1 0,-1-1 0,1 0 0,-1 1 0,1-2 0,-5-5-76,1-1 0,0 1 0,0-1 0,1-1-1,0 1 1,0 0 0,1-1 0,0 1 0,1-1-1,0 0 1,0 1 0,1-1 0,0 0 0,0 1-1,1-1 1,1 0 0,1-8 0,2-2 23,1 0 1,1 0 0,1 1-1,18-33 1,49-61 35,-43 67 140,-27 38 41,2 0 25,29-23 3381,-43 35-3463,-52 34-47,1 4 0,3 2 1,1 2-1,-65 75 0,104-102-46,-20 36 0,34-55 7,1-1 1,0 1-1,-1-1 0,1 1 1,0 0-1,0-1 0,-1 1 1,1 0-1,0-1 0,0 1 1,0 0-1,0-1 1,0 1-1,-1 0 0,1-1 1,1 1-1,-1 0 0,0 0 1,0-1-1,0 1 0,1 1 1,4 33-24,1-18 20,1-6-1,0-1 1,1 0 0,0-1-1,1 0 1,-1 0-1,2-1 1,-1 0-1,1 0 1,0-1-1,1-1 1,0 0-1,0 0 1,0-1 0,13 4-1,5 2 63,-22-8 2092,-39-4-2126,0-1 0,0-2 0,0-1 0,0-1 0,1-2 0,0-1 1,-45-20-1,53 18 22,0 0 0,1-2 0,1 0 1,0-2-1,0 0 0,2-1 0,0-1 1,1-1-1,-31-39 0,25 24 224,1-2-1,2 0 1,-23-56-1,36 73-217,2-1-1,0 0 0,1 0 1,1 0-1,1-1 1,0 1-1,2-1 0,0 0 1,3-23-1,1-27-6,-3 46-325,2 1 1,7-43 0,-9 54-815,-1 5 557,1 5 244,0 0-1,0 0 1,0-1-1,-1 1 1,0 0-1,1 0 1,-1-1-1,0 1 1,0 0-1,0 0 1,0 0-1,-2-3 1,-16-29-2697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09:58.1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423 0 4448,'-31'38'639,"31"-38"-605,-1 1-1,1-1 1,-1 0 0,1 1-1,0-1 1,-1 1 0,1-1-1,0 1 1,-1-1 0,1 1-1,0-1 1,0 1 0,-1-1-1,1 1 1,0-1 0,0 1-1,0-1 1,0 1 0,0 0-1,0-1 1,0 1 0,0-1-1,0 1 1,0-1 0,0 1-1,0 0 1,0-1 0,0 1-1,3 15 305,0-1 0,1 0-1,0 0 1,1 0-1,1-1 1,11 22 0,6 0 350,14 21 191,33 70 1,-68-121-850,0 0 1,0 1-1,0-1 1,-1 1-1,0-1 1,0 1-1,-1 0 1,0-1 0,0 1-1,0-1 1,-1 1-1,0 0 1,-1-1-1,1 0 1,-1 1-1,0-1 1,-1 0 0,1 0-1,-1 0 1,0 0-1,-6 7 1,-3 4-3,0 0-1,-1-2 1,-1 1 0,-1-2 0,-26 22-1,-16 6-770,-1-3 0,-2-2-1,-122 55 1,105-61-1951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09:58.3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609 1 6157,'0'0'2776,"-20"45"-1300,-17-2-404,-20 10-416,-18 0-308,-2 5-176,-3 8-84,-8-5-212,2 13-980,-3-5-1956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09:58.9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138 0 6181,'0'0'1212,"-15"32"-308,-5 37-224,6 21-220,-9 8-172,15 17-112,2-1-24,-8-3-40,14-5-64,-9 3-24,9-11-52,-14-3-984,-1-13-1956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09:59.4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1358 544 5833,'0'0'2607,"-5"8"-2274,-5 8-282,-1-2-1,0 0 1,-1 0-1,0-1 0,-1 0 1,-1-1-1,0-1 0,0 0 1,-27 14-1,-23 11 2,-70 28 1,-42 3-70,142-57 36,0-2-1,0-1 1,-50 3 0,71-9 16,-1 0 0,1-2 0,-1 1 0,1-2 0,-21-4 0,30 5-31,0 0 1,-1-1 0,1 0 0,0 1 0,0-2-1,0 1 1,0 0 0,0-1 0,1 1 0,-1-1-1,1 0 1,-1-1 0,1 1 0,0 0 0,0-1-1,1 0 1,-1 1 0,1-1 0,-4-8 0,0-8-10,0 1 1,2-1-1,0 0 1,1 0-1,1 0 1,1 0 0,1 0-1,4-32 1,33-161 90,-32 194-82,6-30 111,9-41 905,13-121 0,-32 182-598,-1 23 102,0 13-715,0 9 178,-5 218 22,1-173 68,-24 116 1,15-123-8,-2 0 1,-2-1 0,-3-1 0,-2 0-1,-36 61 1,21-55-306,-3-2 0,-2-1 0,-84 84-1,109-127-1058,-23 7-649,39-18 1802,0-1 0,0 1 0,0-1 0,0 1-1,0-1 1,0 1 0,0-1 0,0 0 0,-1 0 0,1 0 0,0 1 0,0-1 0,0 0 0,0 0 0,0 0 0,-2-1 0,-45-3-2344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8:54.2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467 0 7969,'0'0'2157,"-1"7"-2127,-5 15-40,-1-1 1,-1 0-1,-12 21 0,11-25-3,1 1 0,1 0 0,0 0 0,1 0 0,1 1 0,-4 31 0,9-34-2,0 0-1,1 0 1,1 0-1,1-1 0,8 29 1,-11-44 10,0 1 1,0 0-1,0 0 1,1-1-1,-1 1 1,0 0-1,1-1 1,-1 1-1,1 0 1,-1-1-1,1 1 1,-1-1-1,1 1 0,-1-1 1,1 1-1,-1-1 1,1 1-1,0-1 1,1 1-1,7 5-28,25 20-71,-11-7 121,-17-14 579,-16-9-595,0-1 15,-1 1 0,0 1 0,0-1 0,0 2 1,0 0-1,0 0 0,0 1 0,-1 0 0,1 1 0,-1 0 0,1 1 0,0 1 1,-1-1-1,1 2 0,-21 6 0,15-1 22,1 1-1,0 1 1,0 0 0,1 0 0,0 2-1,1 0 1,0 0 0,1 2-1,1-1 1,0 2 0,1 0 0,0 0-1,1 1 1,1 0 0,1 0-1,-13 36 1,13-30-9,1 1 1,1 1-1,2-1 0,0 1 0,1 0 1,2-1-1,0 1 0,1 0 0,2 0 1,1 0-1,0 0 0,13 42 0,-6-35-12,1 0-1,1-1 0,2-1 0,35 55 0,-46-79-35,0-1 0,1 0 0,-1 0-1,1 0 1,0 0 0,0 0 0,6 3 0,3 2-130,18 14-1010,-21-18-1276,14 2-1140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09:59.7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5216,'0'0'3637,"14"45"-2757,3 16 56,-3 13-292,-8 7-248,3 1-208,-4 0-132,-5-8 8,0 3 0,-5-3-64,-10-10-692,-8-3-1244,1-11-1392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10:00.3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723 653 2276,'0'0'4225,"4"7"-3974,11 23 40,-14-29-268,-1 0 0,1 0-1,-1 0 1,1 0 0,-1 0-1,0 0 1,1 0 0,-1 0-1,0 0 1,0 0 0,0 0-1,0 0 1,0 0 0,0 1-1,0 15 139,-2 0 0,0 0-1,0-1 1,-2 0-1,0 1 1,-1-1-1,0 0 1,-2-1 0,1 0-1,-2 0 1,0 0-1,-17 22 1,-22 17 150,-81 71-1,10-11-148,-100 111-62,170-177-26,40-40 250,8-19-477,1-24 41,3 1 0,0 0-1,3 0 1,11-39 0,55-144-50,-45 140 187,-11 27-9,-11 28 155,1 1 0,13-26 0,-17 42 1139,-7 0-1084,-11-14-124,5 10-48,-6 2-37,-1 1 0,1 0 0,-1 1-1,0 1 1,-1 1 0,-20-2 0,36 5-10,0 0 1,0 0-1,1 0 0,-1-1 1,0 1-1,1 0 0,-1-1 1,1 1-1,-1-1 0,0 0 1,1 1-1,-1-1 1,1 0-1,-2-1 0,2 1 27,1 1-1,-1-1 1,0 1-1,0-1 1,0 1-1,0-1 0,1 1 1,-1 0-1,0-1 1,0 1-1,0 0 1,0 0-1,0 0 1,0 0-1,0-1 1,0 2-1,-1-1 1,-3-6 414,-1 1-329,3 3-80,1 0 0,0 0 0,0 0 0,0 0 0,0 0 0,0-1 0,1 1 0,-1-1 0,1 1 0,-3-6 0,-2-5-24,0-1-1,0 1 0,2-1 1,-1 0-1,-3-29 0,2-16-93,3 0 0,9-101 1,37-115-4451,-29 213 1484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10:00.5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70 3220,'42'-17'1584,"10"-11"-915,-4 3-501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10:01.0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773 13 4776,'0'0'5218,"-5"6"-4802,0 1-333,-21 19 146,-28 24-141,3-5-75,-75 87 0,91-85-6,2 1-1,-52 103 1,46-64 22,-29 93 1,13-43 171,53-134-136,1 1-1,-1-1 1,1 0-1,-1 0 0,0 0 1,0 0-1,0 0 1,-1-1-1,-3 5 0,-1-1 115,2 1 441,-23-2 396,20-3-820,8-2-172,-1 0 0,0 0 1,1 0-1,-1 1 0,0-1 1,1 0-1,-1 0 1,1 0-1,-1 0 0,0 0 1,1-1-1,-1 1 1,1 0-1,-1 0 0,0 0 1,1 0-1,-1-1 0,1 1 1,-1 0-1,1-1 1,-1 1-1,0-1 0,-28-15 454,28 16-460,0-1 1,0 0-1,0 1 1,0-1-1,1 0 1,-1 1-1,0-1 1,0 0 0,0 0-1,1 0 1,-1 0-1,0 0 1,1 0-1,-1 0 1,0-1-1,-8-13 15,1-1 0,1 0 0,0 0 0,1 0 0,-6-27 0,6 1-135,1 1 0,2-1 0,2 0 0,2 0-1,9-57 1,5 10-1375,38-124 0,-16 102-1052,11 5-953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10:01.9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1720 0 6581,'5'1'234,"14"2"138,-14-2 388,-1 5-522,1 1-165,-1 1 1,0 0-1,0 0 1,-1 0-1,0 1 1,0-1-1,-1 1 1,0 0-1,0-1 0,-1 1 1,-1 0-1,1 0 1,-1 0-1,-2 15 1,0-7-12,-1-1 0,0 1 0,-1-1 0,-1 0 0,-1 0 1,0 0-1,-14 25 0,7-20-79,-1 0 1,-1-1-1,-1-1 0,0 0 1,-22 18-1,5-7-55,18-18-80,-16 4-125,24-12 53,1-12-116,2 2 292,1 0 1,-1 0-1,2 0 0,-1 0 0,0-1 0,1 1 0,1-1 0,-1 1 0,1-1 0,0 0 0,0 0 0,1 1 0,0-1 0,0 0 0,2-9 0,3-17-62,2 0 0,2 1 0,18-47 0,47-86 206,-60 136-49,-11 22 783,-13 15-744,-306 238-70,268-199 3,3 2 0,-70 95 1,109-135-24,0 0 1,0 1 0,1 0-1,1 0 1,0 0 0,0 1-1,1 0 1,0-1 0,1 1-1,0 0 1,1 0 0,0 0-1,0 0 1,1 0 0,1 1-1,0-1 1,1 0 0,0-1-1,6 21 1,-8-30 0,1 0 0,-1 0 0,1 0 0,-1 0-1,1 0 1,0 0 0,-1 0 0,1 0 0,0 0 0,0 0 0,-1 0 0,1 0-1,0-1 1,0 1 0,1 1 0,16 12 6,-1-1 0,1-1 1,1 0-1,0-1 0,1-1 0,0-1 0,1-1 1,21 6-1,-13-8-1,-1-1 0,2-1 0,-1-1-1,0-2 1,1-1 0,-1-1 0,59-10 0,-81 9 19,-4-5-123,6-22 29,-9 28 72,1 1 0,-1-1 0,0 1 0,0-1 0,0 1 0,1-1 0,-1 0 0,0 1 0,0-1 0,0 1 0,0-1 0,0 0 0,0 1 0,-1-1 0,1 1 0,0-1 0,0 1 0,0-1 0,0 0 0,-1 1 0,1-1 0,0 1 0,0-1 0,-1 1 0,1-1 0,-1 1 0,0-1 0,-20-35-50,21 35 45,-1 0 1,0-1 0,0 1-1,0 0 1,0-1-1,0 1 1,0 0 0,0 0-1,-1 0 1,1 0 0,0 0-1,-2-1 1,-14-9 10,0 0 0,0 1 0,-1 0 0,-1 2 0,1 0 0,-1 1-1,-1 1 1,-21-4 0,-17 4 33,-1 2-1,-72 3 0,-119 23 102,205-16-142,31-3-1,-22 0 8,5-3 635,25 5-611,-22 25 603,1 2 0,-39 59 1,39-51-32,-65 72 0,-114 78-274,93-107-1508,81-63-1079,-58 25-1,32-20-1125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10:02.4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1546 1 5344,'0'0'3234,"3"7"-3043,0 3-150,0-1 0,0 1 1,-1 0-1,-1 0 0,0 0 0,0 1 1,-1-1-1,0 0 0,0 0 1,-3 14-1,-3-1-25,0 1 0,-2-1 1,0 0-1,-2 0 0,0-1 0,-2 0 0,0-1 1,-17 22-1,-7-3 3,23-26-38,8-8-63,-1 0-1,0-1 1,-13 10-1,-5 5-321,18-15-96,-2-12-1381,1 1 1766,0-2-1,1 1 1,0-1 0,0 0 0,1 0-1,0 0 1,0-1 0,0 0 0,2 0-1,-1 0 1,1 0 0,0-1 0,-2-15-1,-3-93-236,8 65 3420,0 33-668,0 22-2323,-1 1-1,1-1 1,-1 1-1,1-1 0,-1 1 1,0-1-1,0 1 1,0-1-1,-1 1 1,1-1-1,-2 2 0,-2 5 139,-11 19 144,-1-1 0,-2-1 0,0-1 0,-2 0 0,-1-2-1,-1 0 1,0-2 0,-2 0 0,-41 26 0,8-12-191,0-3 0,-3-2 1,-98 34-1,94-41-1,-135 28 1,176-46-140,-1-2 0,0-1 1,0-1-1,1-1 1,-1-1-1,0-1 0,0-1 1,-40-10-1,61 12-58,0-1-1,0 1 1,0 0-1,0-1 1,0 0-1,1 0 1,-1 0-1,0 0 1,-3-4-1,-2 0-122,8 5 97,0 1-1,0-1 1,-1 0 0,1 1 0,0-1-1,0 0 1,0 0 0,0 0-1,1 0 1,-1 0 0,0 0 0,0 0-1,0-1 1,-6-7-278,-1-2-355,0 0 0,0-1 0,1 0-1,-10-24 1,15 28-19,1-1-1,0 1 1,0 0-1,1-14 1,0 22 701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10:02.6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10241,'0'0'692,"35"0"1024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10:02.9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909 1 6973,'0'0'2265,"-2"9"-1934,-3 6-251,-1-1 0,0 1 0,0-1 0,-2 0 0,-11 17 0,1-6-32,-1-1-1,-23 24 0,-70 58-15,99-96-220,-1 0 0,1 0 0,-1-1 0,-1-1 0,0-1 0,-28 11 0,27-17-720,-18-4-81,33 3 940,0 0 0,0 0-1,0 0 1,1-1 0,-1 1 0,0 0 0,0 0 0,0-1-1,0 1 1,0 0 0,1-1 0,-1 1 0,0-1 0,0 1-1,1-1 1,-1 1 0,0-1 0,0 0 0,0 0 0,-33-29-440,19 13 666,9 6-46,3 5 21,0 0-1,-1 1 1,0-1-1,0 1 0,-5-6 1,-12-14 456,15 19 425,-3 12-907,-138 107-151,34-22-1439,20-23-633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10:03.3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494 123 3148,'0'0'6326,"4"-8"-7165,9-24 679,-13 30 150,1 1 0,0 0-1,-1-1 1,1 1 0,0 0-1,-1 0 1,1 0 0,0 0-1,0 0 1,0 0 0,2-2-1,5-6-28,-5 5 16,0 0 0,1 0 0,-1 0-1,1 1 1,0 0 0,0-1 0,8-3 0,17-13-45,-22 16 120,-5 14 156,0 4-134,-1 0 0,0-1-1,-1 1 1,-1 0 0,0 0-1,-1 0 1,-1 0 0,0-1-1,0 1 1,-1-1 0,-1 0-1,-7 13 1,-20 37 154,-3-2 1,-45 61 0,-97 110-111,142-188-91,-122 133-339,149-170-875,0 0-994,-35 26-499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10:03.5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1 389 7321,'57'-42'256,"-6"2"-56,15-5-112,14-5-32,0 2-76,6 3 20,-6 0-108,-15 5-1228,1 6-1097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8:54.4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33 9693,'0'0'2220,"-15"-32"-1148,30 90-1032,5 3-84,-6 11 80,0 2-76,1 0-192,-7 3-1240,-8-3-1372,0-5-857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10:03.7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72 0 4680,'-6'45'849,"6"8"-13,6 17 204,8 12-348,-5 12-340,-4 8-128,-5 4-76,-5 8-52,-10 5-96,-22-2-864,-6-6-1508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10:03.9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400 1 6989,'0'0'3360,"0"58"-3016,-23 3-120,-14 3-116,-11 10-96,-18 3-232,0-3-1056,-14 0-1444,0-13-629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10:04.5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1452 1 6665,'0'0'294,"3"9"-130,1-1-122,1 1 0,-1 0 1,-1 0-1,1 1 1,-2-1-1,1 1 1,1 14-1,-4-16 10,-1 1 0,-1-1 0,1 1 0,-1-1-1,0 0 1,-6 13 0,-25 46 223,30-61-264,-8 14 22,5-8-29,0 0 0,-2 0 0,1-1 0,-1 0 1,-1-1-1,-11 12 0,-14 13 16,26-26 43,-2-2-67,-28 21-158,28-21-189,2-15-523,-4-2 851,1 0 1,0-1-1,1-1 0,0 1 0,1-2 0,1 1 1,0-1-1,-12-26 0,-10-40 839,29 76-686,0 1 1,0 0-1,0 0 1,0-1-1,0 1 0,1-1 1,-1 1-1,1-1 0,0 1 1,-1 0-1,2-5 1,-1-1 181,-1 2 1399,-1 17-1539,-32 234 311,32-233-459,-38 192 160,33-187-217,-12 16-103,14-25-169,-4-1-267,-29 20-256,37-27 794,0 1 0,1-1 0,-1 1 0,1-1 0,-1 0 0,1 1 0,-1-1 0,0 1 0,1-1 0,-1 0 0,0 0 0,1 1 1,-1-1-1,0 0 0,0 0 0,1 0 0,-1 0 0,0 0 0,0 0 0,1 0 0,-1 0 0,0 0 0,1 0 0,-1 0 0,0 0 0,-1-1 0,-38-8-759,39 9 765,-1 0 0,1 0 0,0-1 0,0 1 0,-1-1 1,1 1-1,0-1 0,0 1 0,0-1 0,0 0 0,0 1 1,0-1-1,0 0 0,0 0 0,0 0 0,0 0 0,-1-1 0,-8-8 22,-19-18 452,-41-54 0,45 50 152,19 24 427,-4 11-757,0 2-171,-1 0 0,2 1-1,-1 0 1,0 0 0,1 1-1,0 0 1,1 1 0,-11 12-1,-65 83 421,54-63-440,-180 226-19,149-190-2330,-108 106 0,93-114-700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10:04.7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35 8301,'0'0'1184,"43"-35"-5613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10:05.0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769 0 7673,'0'15'259,"-2"0"-1,0 1 1,-1-2 0,0 1 0,-1 0 0,-1-1-1,0 1 1,-1-1 0,0 0 0,-2-1 0,1 0 0,-2 0-1,-17 21 1,14-20-242,-2 0 0,1 0 0,-2-1 0,0-1 0,0-1 0,-1 0 0,0-1 0,-1 0 0,0-2 0,-29 11 0,33-15-148,1-1-1,0 0 1,-1-1-1,0-1 1,1 0-1,-1 0 1,0-1-1,-14-3 1,4 0-318,1-2 0,0 0 0,-28-12 0,46 16 428,1 0 1,0 0-1,0 0 0,0-1 0,0 1 0,0-1 1,0 0-1,0 1 0,0-1 0,1-1 1,-3-1-1,-2-3-29,-1 2-66,2 14-272,-9 15 381,2 0-1,0 0 1,-14 42-1,-26 93-729,27-74-693,-9 27-978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10:05.2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0 242 5448,'80'-9'949,"0"-11"-145,9-13-360,-3-16-320,2-12-1356,-22-9-1753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10:05.5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769 1 5372,'3'9'1092,"1"1"-751,8 34 1101,16 102-388,-26-130-1014,0 0-1,-2 0 0,0 0 0,0 0 1,-2 1-1,0-1 0,-6 21 1,-1-21-128,-20 20-248,13-21-283,13-13 570,-2 3-55,-2-1-1,1 0 1,0 0 0,-1 0 0,0 0-1,0-1 1,0-1 0,0 1 0,0-1-1,0 0 1,-1-1 0,-9 2 0,-31-9-405,46 6 496,1 0 0,0-1 0,0 1 0,0 0 1,0-1-1,0 1 0,0 0 0,0-1 0,0 0 0,0 1 0,0-1 1,0 0-1,0 1 0,0-1 0,0 0 0,0 0 0,0 0 0,1 0 0,-2-1 1,-28-30 71,2-2 0,-44-70 0,51 64 348,17 33 1903,3 17-1629,-4 37-360,-1 0 0,-3-1 0,-1 0 0,-29 76 1,16-71-304,-2 0 0,-52 76-1,54-94-779,-3 0-1,0-2 1,-3-1-1,-40 35 1,8-21-2419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10:05.7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13 11797,'0'0'844,"28"-12"-572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10:05.9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9129,'0'0'1600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10:07.6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3518 6085,'43'-50'2049,"11"-12"-391,150-128 255,94-65-1251,-54 51-533,368-234 1,-38 106-47,20 34-5,-503 253-57,1611-684 104,47 191-163,-558 279 35,-1001 225 12,156-23 39,-239 43-26,122 1-1,-151 15 13,-22 4-5,110 10-2089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8:54.7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1074 171 10477,'-9'-7'709,"-19"-11"-201,-1 0-1,0 2 1,-1 1 0,-1 2 0,-45-14 0,18 11-97,-2 2 0,-100-10 0,129 22-449,0 1 0,1 2 0,-1 0 1,1 3-1,-1 0 0,1 2 0,-36 11 0,50-11-286,0 1-1,0 1 0,1 0 1,0 1-1,0 0 0,-15 14 1,1 3-1829,-43 48 0,12-4-943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10:09.3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3894 4592,'0'0'3029,"4"-6"-2766,9-16-137,2-4-67,28-35-1,503-533 140,45 38-16,-257 264-112,124-92 12,-315 279 16,215-120 0,620-236 459,-286 239-347,16 62-104,-114 60 219,40-8 500,-234 21-632,270-51-166,-347 87 17,-286 47-14,-1 2 18,-26 1-43,29-2 42,33 3 11,-64 0-38,-2 0-29,19 0 31,-19 0 116,-42-49-7801,5 15 7269,7 9 459,2-1 0,-23-33 1,9 4 1226,17 25-478,15 22 2417,11 12-2874,198 86 489,-153-71-816,1-2 0,57 11 0,-103-27 802,-10 8-820,-2 1-3,0-1-1,0 0 1,-1-1 0,0 1 0,0-1 0,-1 0-1,0 0 1,0-1 0,-11 8 0,-89 63 42,84-63-52,-227 142-154,141-94-2299,50-30-1097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10:10.1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203 0 4092,'0'0'4802,"10"8"-4797,16 12-15,4 4-16,2-1 0,1-2 0,58 29 0,-38-26 30,-8-3-13,-28-13-4,17 9 25,-25-13 813,-12 5-661,-1 2-60,-1 0 0,0-1 1,0 1-1,-1-1 0,0 0 1,-16 17-1,2-5 302,-45 37 1,52-48-379,-322 251-75,287-231-1541,2-8-1579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10:11.2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704 1 5841,'0'0'720,"8"0"-376,5 1-194,1 1 1,-1 0 0,26 8-1,-24-1 162,57 52 43,-62-50-328,6 21 18,-14-26-40,-1 0 1,0 0-1,0 0 1,0 1-1,-1-1 1,0 0-1,0 0 0,-2 12 1,2-17-5,-1 0 0,1-1 0,0 1 0,0 0 0,0-1 0,-1 1 0,1 0 0,0-1 0,-1 1 0,1-1 0,0 1 0,-1-1 0,1 1 0,-1-1 0,1 1 0,-1-1-1,1 1 1,-1-1 0,1 1 0,-2-1 0,-9 11-38,3-3-27,-1 0 0,0-1 0,-1 1-1,1-2 1,-1 1 0,-13 5 0,-12 4-541,27-12-180,8-12-959,0 0 1561,1 0 0,0-1-1,1 1 1,0 0 0,0 1-1,0-1 1,1 0 0,7-12-1,0 4 138,1-1 0,25-28 0,-23 30 123,1-1 223,0 0 1,1 1-1,24-19 0,-3 6 4525,-56 29-4747,0 1-1,1 0 1,-1 2 0,1 0-1,-1 1 1,-32 14-1,-104 60-101,106-51-2,-62 47 0,97-63 10,0 0 0,1 0-1,0 2 1,2-1 0,-1 2-1,2 0 1,0 0 0,-12 21-1,20-30 2,1 0 0,-1 1 0,1-1 0,0 0 0,0 1 0,1-1 0,0 1 0,0-1-1,0 1 1,1 0 0,0-1 0,2 14 0,-1-14-8,1-1 0,0 1 0,0-1 0,0 0 1,1 1-1,-1-1 0,1 0 0,0 0 0,1-1 0,-1 1 0,1-1 0,0 0 0,0 0 0,1 0 0,6 5 0,8 3-53,0-1-1,0 0 1,1-2-1,0 0 1,0-2-1,1 0 1,40 8-1,-2-6-57,98 4 0,-141-12 163,0-2-1,0 0 0,21-4 0,-31 4 71,-11-5-121,-14-19-12,18 24 32,1 0 0,-1 1 1,0-1-1,0 0 0,1 0 1,-1 1-1,0-1 0,0 0 1,0 1-1,0-1 0,0 1 1,0-1-1,0 1 0,0 0 1,0-1-1,0 1 0,-1 0 1,-29-10 17,-1 2 1,1 2-1,-1 0 1,0 3 0,-58-1-1,64 5 13,0 0-1,-1 2 1,1 1-1,0 1 1,1 1-1,-1 2 1,-42 18-1,61-23-33,1 5 17,-17 24-68,15-15 41,-4 18 16,12-34 1,0 0 0,-1 0 1,1 0-1,0 0 0,0 0 1,-1 0-1,1 0 0,0 0 1,0 0-1,0 0 0,0 0 1,0 0-1,0 0 0,0 0 1,1 1-1,5 28-22,-5-23 1241,-8-1-1160,-39 30 42,22-17-76,1 1 1,1 1-1,1 1 1,0 1-1,2 1 0,-30 47 1,35-44-4,1 1-1,1 1 1,1 0 0,-10 44-1,16-52-15,1 0-1,2 0 0,0 1 0,1-1 0,0 1 0,6 39 1,5-22-795,-6-29 383,-2-2-1696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10:11.6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260 1 4112,'0'0'1769,"0"45"731,-5 16-1364,-4-5-216,-11 5-280,-3-3-280,-5 3-184,-1 5-84,1-2-72,-10-3-156,-4-3-1148,4-10-1872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10:11.9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155 1 3248,'0'0'616,"0"42"-240,-8 3-132,-12-5-76,-3 5-140,0-3 36,-20 11-600,6-13-336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10:12.1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1024 1 5625,'0'0'3824,"-49"35"-2652,3 2-64,-2 5-212,-18-7-272,-8 2-240,-6 0-204,-14-3-116,-1-7 4,-5-6-104,6-5-296,5-3-572,9-13-832,23-8-1148,6-13-613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10:12.2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30 7185,'0'0'1048,"48"-8"244,12-13-2940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10:12.5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558 1 6533,'-49'27'1132,"3"15"-384,-2 3-284,-4 3-312,-13 2 20,8 3-116,-9-8 8,9-10-168,5-1-928,-13-23-3153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10:12.6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240 0 5817,'0'0'316,"-57"37"-212,-9 24-8,6-8-964,3 0-1353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36:47.53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6553,'0'0'0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8:55.6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1988 0 6321,'0'0'1862,"8"3"-1600,0 0-200,-3-2-38,-1 1-1,0-1 1,1 1 0,-1 0-1,0 0 1,5 4 0,21 13 54,-15-7-12,45 63 19,-53-60-27,-4-5-27,7 29 178,-4-9-53,-5-22 64,-3-1 52,-8 19 72,8-19 364,-7-7-502,-25-3 8,34 3-208,-1 1-1,1-1 1,-1 0 0,1 0 0,-1 0 0,1 0 0,-1-1 0,1 1-1,-1 0 1,1 0 0,-1 0 0,1 0 0,-1 0 0,1-1-1,-1 1 1,1 0 0,-1 0 0,1-1 0,-1 1 0,1 0 0,0-1-1,-1 1 1,1 0 0,0-1 0,-1 1 0,1-1 0,0 1 0,0-1-1,-1 1 1,1-1 0,-10-14 50,-1 0 0,0 0 0,1-1 0,1-1 0,-10-25 0,0-27 407,15 59-190,-12-9-103,16 18-166,0 1-1,-1-1 1,1 1-1,-1-1 1,1 1-1,-1 0 1,1-1-1,-1 1 1,1-1-1,-1 1 1,1 0-1,-1 0 1,1-1-1,-1 1 1,1 0-1,-1 0 1,0 0-1,1-1 1,-1 1-1,1 0 1,-2 0 0,-8-1-2,-1 0 0,1 0 0,-1 1 1,1 0-1,-1 1 0,1 0 0,-1 1 1,1 0-1,0 1 0,0 0 0,0 1 1,-16 7-1,1 3-12,0 2 0,1 0 0,1 1 0,-24 24 1,39-33-2,0 1 1,1-1 0,0 1-1,1 1 1,-6 10 0,11-20 8,1 1 0,0-1 1,-1 1-1,1-1 1,0 1-1,0-1 0,0 1 1,-1-1-1,1 1 1,0-1-1,0 1 1,0-1-1,0 1 0,0-1 1,0 1-1,0-1 1,0 1-1,0-1 0,0 1 1,0-1-1,0 1 1,0-1-1,1 1 1,-1-1-1,0 1 0,1 0 1,0 4-3,1 1-4,0 1-1,0-1 0,1 1 0,0-1 0,0 0 0,0 0 0,1 0 1,-1-1-1,7 7 0,-2-6-7,0 0 1,1 0-1,0-1 0,0 0 1,0 0-1,0-1 1,1 0-1,0-1 0,10 2 1,11 2-50,51 4 0,67-7-122,-147-4 190,6 0 28,-19-6-270,-34-18 120,-57-19-1,-22-12-64,101 44 155,1-2-1,0 0 0,-25-21 0,1-6 36,18 17 2,20 17 2,9 33-151,-5 71 337,3-87-169,-1 0 0,0 0-1,-1-1 1,0 0 0,0 1 0,-1-1-1,-6 10 1,5-11-4,3-5-9,-1 1 0,0-1 1,-1 0-1,1 0 0,-1 0 1,0 0-1,-5 4 0,8-6-10,-15 14 58,-1-1-1,0 0 1,-1-1-1,-27 16 1,10-15 36,4-13-116,31-2 11,-1 0-1,0 0 0,1 0 1,-1 0-1,0 0 1,1 0-1,-1 0 0,0 0 1,1-1-1,-1 1 0,0 0 1,1 0-1,-1-1 0,1 1 1,-1 0-1,1-1 0,-1 1 1,1-1-1,-1 1 0,0-1 1,-8-7-68,1 0 0,0-1 0,1 0 0,-1 0 0,2-1 0,-1 0 0,1 0-1,1 0 1,0-1 0,-6-17 0,4 0 62,1 0 0,2 0 0,1-1 0,1 1 0,2-47 0,1 40 215,-1 29 74,-2 1-71,-4-17-64,5 17-49,-5 10 40,-26 22 230,-16 15 486,-63 40-1,49-43-302,-2-3 0,-2-3 0,-108 37 0,126-54-228,-1-2 0,-1-3 0,0-1 0,-1-3 0,1-2 0,-53-2 0,54-5 52,47 2-338,1-1 0,-1 1 0,1 0-1,-1 0 1,0 0 0,1-1 0,-1 1 0,1-1 0,-1 1 0,-1-2-1,-9-2 82,8 3-61,-1-1 0,1 1-1,0-1 1,-1 0 0,1 0-1,0-1 1,0 0 0,-6-5-1,-25-17 42,27 19-391,1-4-522,-1-1 383,1 0-1,0 0 0,1 0 0,0-1 0,1 0 1,-5-19-1,1-11-1667,9 41 1936,0 0-1,0 0 0,0 0 1,0 0-1,0 0 1,0 0-1,0-1 0,0 1 1,0 0-1,0 0 1,1 0-1,-1 0 0,0 0 1,1 0-1,-1 0 1,2-2-1,22-57-3653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36:49.37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137 82 6553,'-1'0'22,"-1"1"-1,1-1 1,0 0 0,-1 0-1,1 1 1,-1-1-1,1 0 1,-1 0-1,1-1 1,0 1-1,-1 0 1,1 0 0,-1-1-1,-2 0 1,-1-14 149,3 7-127,2 5-41,-1 1 1,0-1-1,0 1 0,0-1 1,0 1-1,-1 0 0,1-1 1,-1 1-1,-1-2 0,2 3-3,0 0-1,0 0 0,0 0 1,0 0-1,-1 0 1,1 0-1,0 1 0,0-1 1,-1 0-1,1 1 1,0-1-1,-1 1 0,1 0 1,0-1-1,-1 1 0,-1 0 1,-1 0 3,1 0 0,0 0 1,0 1-1,0-1 0,0 1 1,0 0-1,0 0 0,-4 2 1,4-2 13,0 0 1,1 0-1,-1 1 0,1-1 1,0 1-1,-1 0 1,1 0-1,0 0 1,0 0-1,-2 2 1,3-1 5,0-1 0,-1 0 1,1 1-1,0-1 0,1 1 1,-1-1-1,0 1 0,1-1 1,-1 5-1,1-5-2,0 1 0,-1-1 0,1 0 1,1 0-1,-1 0 0,0 0 0,0 0 0,1 1 0,-1-1 1,2 3-1,0-1 23,0-1 0,1 1 0,0 0 1,-1 0-1,1-1 0,1 0 0,-1 0 1,0 0-1,1 0 0,-1 0 0,1 0 1,0-1-1,0 0 0,0 0 0,0 0 1,1 0-1,-1-1 0,0 1 0,1-1 1,4 0-1,3 1 70,0 0 0,0-1 0,-1-1 0,1 0 0,0 0 0,20-4 0,-6-5 135,1-9 48,-25 16-272,1-1 0,-1 0 0,0 1-1,1-1 1,-1 0 0,-1 0 0,3-5 0,-2 4-28,-1 1 0,0-1 1,0 0-1,0 1 1,0-1-1,-1 0 1,1-5-1,-1 6-2,0 1 0,0-1 0,-1 1 0,1-1 0,-1 1 0,1 0 0,-1-1-1,0 1 1,0 0 0,0 0 0,0-1 0,0 1 0,-3-3 0,1 1-3,0 1-1,-1 0 1,1 0-1,-1 0 1,0 0-1,0 0 1,-5-2-1,6 4 11,1 0 0,-1 0-1,1 0 1,-1 0-1,1 0 1,-1 0 0,1 1-1,-1 0 1,0-1-1,1 1 1,-5 0-1,-6 2 104,0 0-1,0 1 0,0 0 0,-18 9 1,1 3 155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36:50.46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2147 6553,'23'-39'0,"-16"27"0,20-47 0,-9 15 0,16-27 0,3 1 0,52-73 0,22-38 0,-30 46 0,93-168 0,-135 231 0,107-238 0,-119 247 0,45-116 0,5-20 0,-46 112 0,-20 56 0,1-3 0,-1 4 0,2-2 0,1 0 0,-6 11 0,-25 47 57,-10 12 226,0-2 57,-83 75 1019,77-83-986,-13 4 99,7-5-116,28-21 45,16-15-143,27-27 11,-15 18-142,11-13-147,-14 17-29,-1-1 0,-1 0 0,16-24-1,-5 3-32,5 3 3,-28 31 76,2 0-1,-1 1 0,0 0 0,0-1 0,0 1 0,1 0 0,-1-1 0,1 1 0,-1 0 0,1 0 1,-1 0-1,1 0 0,0 0 0,-1 1 0,1-1 0,3 0 0,-3 2 3,0 0-1,0 0 1,-1 0-1,1 1 0,0-1 1,-1 1-1,1-1 1,-1 1-1,1 0 1,-1 0-1,0 0 1,0-1-1,0 1 1,1 3-1,-1-4 5,23 37 207,4 1 85,6-2 78,-28-31-315,0-1 0,0 1 0,0-1 0,10 5-1,46 32 407,-32-21-169,6 4 104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36:51.04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43 1 6553,'0'0'0,"-23"42"340,9 3 141,8 11-1,6 10 1,6 0 0,3-2-1,-4 10 241,4-8-184,-3-2-56,8 2-1,-14-10 1,-6 7 0,-2-7-1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36:51.41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129 341 6553,'-11'-28'0,"3"6"0,1-1 0,-6-26 0,11 41 0,1 0 0,1 0 0,-1-1 0,1 1 0,1 0 0,-1 0 0,1-1 0,1 1 0,0 0 0,3-8 0,-3 9 0,1 1 0,0-1 0,0 1 0,6-9 0,-3 9 21,0-1-1,0 1 0,0-1 1,1 2-1,-1-1 0,1 1 1,1 0-1,-1 0 0,1 1 1,0 0-1,0 0 0,0 1 1,0 0-1,1 1 0,-1-1 1,1 2-1,0-1 0,-1 1 1,1 1-1,0-1 0,0 1 1,-1 1-1,16 2 0,14 8 287,-32-8-243,0 0 1,1 1 0,-1 0-1,9 8 1,-10-8 3,0 1 0,-1 0 0,1 0 0,6 11 0,-10-14-46,0-1 0,0 1 0,0 0 0,0 0 0,0 0 0,0 0 0,-1-1 0,1 1 0,0 0 0,-1 0 0,0 0 0,0 0 0,1 1 0,-1-1 0,0 0 0,-1 0 0,1 3 0,-3 1 43,0 0 0,0-1-1,0 1 1,-1-1 0,1 0-1,-1 0 1,-1 0 0,1-1-1,-1 1 1,1-1 0,-1 0 0,0-1-1,-1 1 1,1-1 0,-7 3-1,-9 5 255,0-1-1,-44 14 0,32-15 85,-1 0 0,-52 5 0,82-13-366,0-1-1,0 0 1,0 0 0,0 0-1,0 0 1,0-1 0,0 0-1,-8-2 1,9 2 3,0-1 0,0 0-1,-1 0 1,1 0 0,0 0 0,1 0 0,-1 0 0,0-1 0,1 0-1,-1 1 1,-3-6 0,3 1 42,0 1 0,0-1-1,0 0 1,0 0 0,-1-9-1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36:51.62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6553,'0'0'0,"8"62"538,-8-9-298,14 3 241,-8 2-1,3-1 57,5 0-56,-5-4 0,-9 5-1,5 3 58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36:52.02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0 365 6553,'20'-313'0,"-22"282"0,-4 10 0,23 48 90,-1 6 309,0 1 0,-2 1 1,-2 0-1,10 44 0,-17-40-69,-5 9 71,-5-4-105,-3 4 51,-1 4 120,-10-4 11,4-9-188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36:52.88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147 67 6553,'13'-43'0,"-9"19"0,-15 46 57,-2 11 210,5 3 30,-4 0 103,-3 15 48,-3 4 14,-2-10-7,0 1-59,11 2 21,3 0-96,4-26 212,4-26-352,3-20-14,-4 6-107,-1 0 1,-4-28 0,0-12-202,-9-120-214,10 141 247,2 36 103,1 0 0,0 0 0,0-1 0,0 1 1,-1 0-1,1 0 0,-1-1 0,1 1 0,-1 0 0,1 0 0,-1 0 0,0 0 0,1 0 1,-1 0-1,0 0 0,-1-1 0,1 3 1,1 0-1,-1 1 1,1 0 0,0-1-1,-1 1 1,1-1 0,0 1 0,0-1-1,0 1 1,0 0 0,0-1-1,0 1 1,1 2 0,5 36 92,-4-28-9,6 45 595,27 89 0,-18-99-406,8 3 118,-1-6 38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36:53.50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308 330 6553,'-38'35'373,"-1"5"122,36-35-425,-1 0 0,1 0 0,0 0 0,0 0 0,1 1 0,-3 8 0,4-10-30,0 0 0,0 0 0,0 0 0,1 0 0,-1 0 0,1 0 0,0 0 1,0 0-1,1 0 0,0 4 0,0-3-10,1-1 0,-1 0 0,1 0 0,0-1 0,0 1 0,0 0 0,0-1 0,1 1 0,0-1 0,5 6-1,-1-2 69,0-1 0,1 0-1,0-1 1,13 7-1,31 11 441,-25-11 40,-27-12-575,0 0 0,0 0 1,0 0-1,0 0 0,0 0 0,0 0 0,1 0 1,-1 0-1,0 0 0,0 0 0,0 0 0,0 0 0,0 1 1,0-1-1,0 0 0,0 0 0,0 0 0,0 0 0,0 0 1,1 0-1,-1 0 0,0 0 0,0 1 0,0-1 1,0 0-1,0 0 0,0 0 0,0 0 0,0 0 0,0 0 1,0 0-1,0 1 0,0-1 0,0 0 0,0 0 0,0 0 1,0 0-1,0 0 0,0 0 0,0 0 0,-1 1 1,1-1-1,0 0 0,0 0 0,0 0 0,0 0 0,0 0 1,0 0-1,0 0 0,0 0 0,0 0 0,0 1 1,0-1-1,-1 0 0,1 0 0,0 0 0,0 0 0,0 0 1,0 0-1,0 0 0,0 0 0,0 0 0,0 0 0,-1 0 1,1 0-1,0 0 0,0 0 0,0 0 0,0 0 1,-30 1 115,26-2-22,-51 4 384,7 2-40,-6 1-121,47-6-250,1 0-1,0-1 1,-1 1-1,1-1 1,-8-2-1,9 1-19,0 1-1,1-1 1,-1 0-1,1-1 1,-1 1-1,1-1 1,-6-3-1,4-1-29,0 1-1,0-1 0,0 0 1,1-1-1,0 1 0,1-1 1,-1 0-1,2 0 1,-1 0-1,1-1 0,0 1 1,1-1-1,-2-10 0,-3-21-268,-2-64-1,8 88 244,-3-59-443,13-146 0,-7 187 359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36:53.85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1612 1 6553,'-36'10'257,"-34"20"490,-22 9 178,-45 5 1231,-256 47-1,284-76-701,0-3-1,-215-8 0,296-5-1146,1-1 0,-1-2 0,1 0-1,-43-15 1,61 16-213,1-1 0,-1 0 0,-11-7-1,8 3-137,1-1 0,-13-12 0,-15-22-309,9 5-24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36:54.02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0 119 6553,'0'0'0,"29"-12"241,28-1 296,-6-3-56,1 3-142,5 2 142,0-2 0,9 1 56,-6 0-57,-3-4 58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8:55.8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11065,'0'0'3932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36:54.66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386 1130 6553,'2'1'26,"-1"0"0,1 0 0,0-1 0,-1 1-1,1 0 1,0-1 0,0 1 0,-1-1 0,1 0-1,0 1 1,0-1 0,0 0 0,-1 0-1,1 0 1,0-1 0,0 1 0,0 0 0,3-2-1,-2 0 13,0 0-1,0 0 1,-1-1-1,1 1 1,-1-1-1,1 0 0,-1 0 1,0 0-1,3-5 1,20-40 101,-14 26-153,69-123-52,-56 114 48,-20 27 33,0 1 0,0-1 0,0 1 1,0 0-1,1 1 0,-1-1 1,1 1-1,-1 0 0,1 0 1,0 0-1,0 1 0,0-1 0,0 1 1,0 1-1,0-1 0,0 1 1,1-1-1,-1 2 0,0-1 0,0 0 1,0 1-1,0 0 0,0 0 1,0 1-1,0-1 0,7 4 0,25 12 579,63 40 1,-36-18-40,-31-21-263,-32-18-264,1 1 1,0 0-1,-1-1 1,1 1-1,-1 0 0,1 0 1,-1 0-1,0 1 1,1-1-1,-1 0 1,0 0-1,0 1 1,0-1-1,0 1 1,1 1-1,-2-2-11,-1 0 0,1 0 0,-1 0 0,0 0-1,1-1 1,-1 1 0,0 0 0,0 0 0,1-1 0,-1 1 0,0 0-1,0-1 1,0 1 0,0-1 0,0 1 0,0-1 0,0 1-1,0-1 1,0 0 0,0 1 0,0-1 0,0 0 0,0 0-1,-2 0 1,-39 6 232,33-5-176,-235 16 1863,203-17-1473,1-2-1,-1-1 1,-78-18 0,107 18-456,0-1 1,0 0-1,0-1 0,1-1 1,0 1-1,0-2 1,0 0-1,1 0 0,0-1 1,1 0-1,-1 0 0,2-1 1,-1-1-1,1 1 1,1-1-1,-1-1 0,-6-13 1,-9-18-282,2-1-1,1 0 1,-22-78 0,20 37-283,-12-97 0,21 36 8,1 4-20,12 141 565,0-3-8,0 0 1,-1 1-1,1-1 1,-1 0-1,1 1 0,-1-1 1,0 1-1,0-1 1,0 1-1,0 0 0,-1-1 1,-2-2-1,2 3-3,-1 0 1,0 0-1,-1 1 0,1-1 0,0 1 0,0 0 1,-1 0-1,1 1 0,0-1 0,-4 0 0,6 1 15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36:55.30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1234 212 6553,'-2'1'31,"-1"-1"0,0 1 0,0-1 0,0 1 0,1-1 0,-1 0 0,0 0 0,0 0-1,0 0 1,-4-2 0,4 1-17,1-1 0,-1 0 0,1 0 0,0 0 0,-1 0 0,1 0 0,0 0 0,0-1 0,1 1 0,-1 0 0,0-1 0,1 0 0,-1 1 0,1-1 0,0 0 0,0 0 0,0 0 0,1 0 0,-1 0 0,1 0 0,-1 0 0,1-4 0,0 3-16,-1-1 0,1 1 1,0 0-1,1 0 0,-1 0 1,2-6-1,0 4 2,1 0 0,-1 0 0,1 0 0,0 0 0,0 0 0,1 0 0,0 1 0,0 0 0,0 0 0,1 0 0,-1 0 0,1 1 0,0-1-1,1 1 1,-1 0 0,1 1 0,-1 0 0,1-1 0,0 2 0,0-1 0,1 1 0,-1 0 0,0 0 0,1 1 0,8-1 0,-1 0 96,0 1 1,0 0-1,0 1 1,0 1-1,1 0 0,-1 1 1,0 1-1,-1 0 1,1 0-1,-1 2 1,15 6-1,-23-9-49,-1 0 0,1 0 0,-1 1 0,0 0-1,1 0 1,4 5 0,-6-6-14,-1 1 0,1 0 0,-1 0 0,0 0 0,0 1 0,0-1 0,0 0 0,0 1 0,-1 0 0,1-1 0,-1 1 0,0 0 0,0-1 0,-1 1 0,1 0 0,-1 0 0,0 0 0,0 0 0,0 0 0,0-1 0,-2 7 0,0-3 37,0 0 1,0-1-1,-1 1 1,0-1 0,0 0-1,-1 1 1,0-2-1,0 1 1,0 0-1,-1-1 1,-8 9-1,-11 7 216,-2-1-1,0 0 0,-1-2 1,-1-1-1,-1-2 0,0 0 1,-38 12-1,21-11 184,-1-3-1,0-1 0,0-2 0,-63 4 1,90-13-282,-1 0 1,1-1 0,-1-1 0,1-1-1,-1-1 1,1 0 0,-28-10 0,42 11-191,-1 0 0,1-1 0,0 0 0,-1 0 0,1-1 0,1 1 1,-1-1-1,0-1 0,1 1 0,0-1 0,0 0 0,0 0 0,1 0 1,0-1-1,0 1 0,0-1 0,1 0 0,-1 0 0,1-1 0,1 1 0,-1 0 1,1-1-1,1 0 0,-1 0 0,0-7 0,1 5-43,1 0 1,0-1-1,0 1 0,1 0 0,0-1 1,0 1-1,1 0 0,1 0 0,-1 0 1,2 0-1,-1 1 0,8-14 0,-4 11-30,0 1 0,0 0-1,1 0 1,0 1-1,1 0 1,0 0 0,0 1-1,1 1 1,10-8-1,-8 8 71,1 0-1,-1 0 0,1 1 0,0 1 0,0 0 0,1 1 0,0 0 0,-1 1 0,1 1 0,0 0 0,1 0 0,-1 2 0,0 0 0,0 1 0,0 0 1,0 1-1,23 6 0,-32-7 34,-1 0 1,0 1 0,1 0-1,-1 0 1,0 0 0,7 5 0,-8-4 3,0 0 0,1 1 1,-1-1-1,-1 1 0,1-1 0,0 1 1,2 7-1,-4-9-22,0-1 1,0 1-1,0 0 0,-1 0 0,1 0 1,-1-1-1,1 1 0,-1 0 0,0 0 0,0 0 1,0 0-1,0 0 0,0 0 0,0 0 1,0-1-1,-1 1 0,1 0 0,0 0 1,-1 0-1,-1 2 0,-4 7 55,-1-1 0,0 0 0,0 0 0,-2-1 0,1 0 0,-1 0 0,0-1 0,0 0 0,-21 12 0,5-3 123,-1-2 0,-1-1 0,-31 11 0,16-11 109,0-1 0,-58 9 0,-86 3 551,109-15-464,53-7-252,0 1 0,0 2 0,1 0 0,0 2 0,0 0 0,1 2 0,0 0 0,-24 17 0,32-18-45,0 1-1,0 1 1,1 0 0,0 0-1,1 2 1,1-1 0,0 2-1,1-1 1,0 2 0,1-1-1,1 1 1,-8 18-1,12-23-30,1 0 0,0 1-1,1-1 1,0 1-1,1-1 1,0 1-1,0-1 1,1 1-1,1 0 1,-1-1-1,2 1 1,0 0-1,0-1 1,1 0 0,0 1-1,1-1 1,0-1-1,8 16 1,-8-17-10,1-1 1,0 0-1,1 0 1,-1 0-1,1-1 1,0 1-1,1-2 1,0 1-1,0-1 1,0 0-1,0 0 1,1 0-1,0-1 1,0-1-1,0 1 1,0-1-1,0-1 1,1 1-1,0-2 1,-1 1-1,1-1 1,0 0-1,9-1 1,59-9 367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36:55.49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6553,'0'0'0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36:55.73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23 0 6553,'-23'40'340,"23"5"141,15 8 56,8 8 0,5 8 1,9 9-1,-8 4 223,-1 4 0,1-1 0,-6-3-39,5-4-184,-13-5 223,8-3-280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36:55.93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6553,'0'0'0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6:04.11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1824 1 6349,'0'0'2887,"-3"8"-2046,-2 11-480,1-4-185,0 0 0,-1 0 0,0-1 0,-1 1-1,-1-1 1,-14 21 0,6-17-81,-1-2 0,-1 0 1,0 0-1,-1-2 0,-1 0 0,-24 14 0,-2-3-29,-81 32-1,94-45-32,1-1 1,-2-1 0,-37 5-1,54-12-17,0-2-1,0 0 1,0 0 0,1-2-1,-1 0 1,0-1-1,0 0 1,-27-9-1,-8-9 155,1-3 0,-60-36 0,102 55-72,2 0-11,-1 4-26,-5 1-24,1 1 0,0 0 0,0 0 1,1 1-1,-1 0 0,1 1 0,-1 0 0,1 1 1,0 0-1,0 1 0,1 0 0,0 0 0,-14 13 1,-14 14 181,-58 69 0,71-75-220,-66 73-80,-129 111 0,193-189-744,-48 29 0,60-43-75,0-1-1,-1 0 0,0 0 0,0-2 1,-22 6-1,-9-5-2633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8:56.1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957 37 8785,'0'0'1193,"-4"-6"-129,-15-19-290,14 19 0,-5 10-710,-18 9-49,1 1 1,-35 23-1,-59 48-3,34-23-1,-212 131-502,296-191 456,1 0-1,-1-1 0,0 1 0,0-1 0,1 1 0,-1-1 0,0 0 0,-1 0 1,-4 1-1,0 0-29,1 1-198,-2-8 2,2 1 231,1 0-1,-1 0 1,0-1 0,1 0-1,0 0 1,0-1-1,1 0 1,0 0 0,0 0-1,-6-9 1,-86-172 814,94 180-671,-5 20-3272,-25 56 707,24-44 1072,-7 35 1,16-60 1373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8:57.6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1895 772 7417,'0'0'1036,"5"-1"48,14-2-156,-14 2 187,-13 0-853,-52-4-101,24 3-127,0-2 0,1-1 0,-37-11 0,46 6-14,14 1-57,9 6 25,-1-2-17,-1 1-1,1-1 0,0 0 1,0 0-1,1 0 0,-1-1 1,1 1-1,0-1 0,1 0 0,-1 0 1,1 0-1,-1-7 0,2 4-27,0-1 0,1 1 0,0 0-1,1 0 1,0-1 0,0 1-1,1 0 1,1 0 0,-1 0 0,1 1-1,1-1 1,-1 0 0,8-10-1,-4 7 15,1 1 0,0 0 0,0 1 0,1 0 0,0 0-1,1 0 1,0 2 0,1-1 0,12-7 0,-14 11 27,0-1 1,0 2-1,1-1 0,0 1 1,0 1-1,0-1 1,0 2-1,0 0 1,1 0-1,-1 0 0,18 1 1,-21 1 11,1 1 0,-1 0 1,0 1-1,1-1 0,-1 1 0,0 1 1,0-1-1,0 1 0,0 1 0,-1-1 1,1 1-1,-1 0 0,0 1 0,0-1 1,0 1-1,-1 0 0,7 8 0,-8-8 13,0 0 0,0 0 0,-1 0 0,0 0 0,0 0-1,0 1 1,-1 0 0,1-1 0,-1 1 0,-1 0 0,1 0 0,-1 0 0,0 0-1,-1 0 1,1 0 0,-1 0 0,0 0 0,-2 11 0,0-9 12,0-1 0,0 0 0,0 0 0,-1 0 0,-1 0-1,1 0 1,-1 0 0,0-1 0,0 0 0,-1 0 0,0 0 0,0 0 0,0-1 0,-11 9 0,1-4 10,-1 0-1,0-1 1,0-1 0,0 0-1,-1-1 1,0-1 0,-19 4-1,-12 1-19,-69 7-1,75-14-30,1-1 1,-65-5-1,88 0-48,1 0 0,0-1-1,0-1 1,0 0-1,0-1 1,1-1 0,0-1-1,-30-16 1,38 17 28,0 0 0,1 0-1,-1-1 1,1 0 0,1 0 0,0-1 0,0 0-1,0 0 1,1 0 0,0-1 0,1 0-1,0 0 1,-3-9 0,1 0 17,1 0 0,1 1 0,1-2 0,0 1 0,1-33 0,2 45 39,0 16-8,-3 47 87,-2 0 0,-2 0 0,-22 84 0,26-135 38,0 1 0,0-1 0,0 1 0,-1-1 0,0 0 0,0 0 0,-9 10 0,13-16-142,-11 8 164,-14 0-78,25-8-75,-1 1 0,1-1 0,0 0-1,-1 0 1,1 0 0,-1 0 0,1 0 0,-1 0 0,1 1-1,-1-1 1,1 0 0,0 0 0,-1 0 0,1 0 0,-1-1-1,1 1 1,-1 0 0,1 0 0,0 0 0,-1 0 0,1 0-1,-1 0 1,1-1 0,-1 1 0,1 0 0,0 0 0,-1-1-1,-24-13 2,24 13-7,0 1-1,0-1 0,0 1 1,0-1-1,0 0 1,1 0-1,-1 1 1,0-1-1,0 0 1,1 0-1,-1 0 1,0 0-1,1 0 1,-1-1-1,-9-17-28,1 0 0,1 0 1,1-1-1,0 0 0,2 0 0,0-1 0,-2-33 0,0-56-165,16-221-1,-6 280 220,-1-47-1,-2 91-48,-2 17-40,-18 277 47,5-45 43,11-183 6,5-44-6,-2-1 0,0 1 0,-1 0-1,0-1 1,-1 1 0,-1-1 0,0 0-1,-6 14 1,-24 39 199,26-54-157,-15 16-37,-55 76 36,-2 42-4,62-107 3,8-26 169,-15 13 45,8-14-46,-7-1-158,-1 0 0,0-1 0,-1-2-1,0-1 1,0 0 0,-1-2 0,-37 3 0,38-7 142,0-2 1,-50-5-1,66 4-130,1-1-1,-1 0 1,1-1-1,0 0 1,0 0 0,0-1-1,0 0 1,1-1-1,-1 0 1,1 0 0,-10-9-1,9 6-44,1 0 0,0-1-1,0 0 1,0-1 0,2 1-1,-1-1 1,1-1 0,0 1 0,-5-17-1,6 13-35,1 0 0,1 0-1,1-1 1,0 1 0,0 0 0,2-1-1,1-21 1,1 23-38,0 0-1,1 0 1,0 1-1,1-1 1,0 1 0,1 0-1,1 0 1,0 0 0,8-12-1,13-15-879,34-39-1,-8 20-1093,10-3-860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8:57.7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65 3176,'103'-11'156,"5"-7"-60,1 2 12,0 5-64,-1 6-252,-5 2-956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8:57.9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0 7921,'-20'41'792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8:58.2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566 0 8421,'0'0'3140,"20"42"-2204,-20 6-352,-5 2-268,-24 6-132,-8 5-52,-20 5-112,-9 3 16,-28 1-172,-1 0-716,-7-9-940,2-12-1668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8:58.4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1 9361,'0'0'548,"0"45"-48,-9 29-124,-5 27-116,14 18-100,-6 8-108,6 6-4,6 7-12,2-13-92,-2-10-1372,-12-11-1628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8:58.8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777 0 7693,'0'0'864,"15"35"1556,-21 10-1428,-11-11-320,2 3-296,1-2-184,0 7-40,-15-2-88,1 2 0,-24 2-48,-19 1-60,-18 4-444,-11-4-596,-25-8-660,10-4-656,-2-13-313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8:59.1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386 1 7505,'0'0'650,"6"0"-326,17 3 333,-22-3-629,-1 0 0,1 0 1,-1 0-1,1 0 0,-1 0 0,1 0 0,-1 1 0,1-1 0,-1 0 0,1 0 1,-1 1-1,1-1 0,-1 0 0,1 0 0,-1 1 0,0-1 0,1 1 0,-1-1 0,1 0 1,-1 1-1,0-1 0,1 1 0,-1-1 0,0 1 0,0-1 0,1 1 0,-1 0 1,14 21 207,-1 0-1,-2 1 1,0 0 0,-1 1 0,-1 0 0,-1 0 0,-2 1 0,0 0 0,-2 1 0,-1-1 0,0 1 0,-2-1 0,-1 1 0,-1 0 0,-2-1 0,-6 33 0,5-40-255,-2-1 1,0 0 0,-1 0 0,0-1-1,-1 0 1,-1 0 0,-1-1 0,0 0-1,-1 0 1,-1-1 0,0-1 0,0 0-1,-21 15 1,7-7-800,-1-2 1,-2 0-1,0-2 0,0-2 1,-2 0-1,-43 14 0,-46 6-2829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8:59.9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1829 1 8217,'0'0'4187,"6"7"-4139,5 10-46,-1 0 1,0 1-1,-1-1 1,10 32-1,24 90 40,-36-115-32,107 433 1132,-106-419-1063,-2 0 1,-1 1-1,-2-1 0,-2 1 1,-5 51-1,3-77-51,-2 1 1,1 0-1,-2-1 0,1 0 0,-2 0 0,0 0 1,0 0-1,-2-1 0,1 0 0,-1 0 0,-1 0 1,0-1-1,-1 0 0,0-1 0,-1 0 0,0 0 1,0-1-1,-12 8 0,9-9-28,1-1 1,-1 0-1,0 0 0,-1-2 1,0 1-1,0-2 0,0 0 1,0 0-1,0-2 0,-1 0 1,-24 1-1,28-3-21,0-1 1,0 0-1,1 0 1,-1-1-1,1-1 0,-1 0 1,1 0-1,0-1 1,0 0-1,1-1 0,-1 0 1,1 0-1,0-1 1,0 0-1,1-1 1,-12-11-1,4 2-32,0-1-1,2-1 1,0 0 0,1-1-1,0 0 1,-17-39 0,-40-121 86,67 174 12,-1 13-76,-29 51 35,-33 57 11,36-78-32,17-25-25,-1 0-1,-25 19 1,33-28 20,-1 1 1,1-1 0,-1-1-1,0 1 1,0-1-1,0 0 1,-1-1-1,1 0 1,-10 2 0,6-5-115,-13-7-117,23 8 240,0 0 1,1 0-1,-1-1 1,1 1-1,-1 0 1,1 0-1,-1-1 1,1 1-1,-1 0 1,1-1-1,-1 1 0,1 0 1,-1-1-1,1 1 1,-1-1-1,1 1 1,0-1-1,-1 1 1,1-1-1,0 1 1,0-1-1,-1 1 1,1-1-1,0-1 1,-8-13-39,1 0 1,0-1 0,2 0 0,0-1 0,0 1 0,2-1 0,0 0 0,1 1 0,0-23 0,2 16 69,0 17-38,-3 14-13,-28 81 88,23-60 30,-2-1-1,-1 0 0,-24 45 0,22-50-23,10-18-8,-4-5-191,-17 0-85,23 0 215,1 0-1,-1 0 0,1 0 0,0 0 0,-1 0 0,1 0 0,-1 0 0,1 0 0,0 0 0,-1 0 0,1 0 0,-1 0 0,1-1 1,0 1-1,-1 0 0,1 0 0,0 0 0,-1-1 0,1 1 0,0 0 0,-1-1 0,1 1 0,0 0 0,0-1 0,-1 1 0,1 0 1,0-1-1,0 1 0,0 0 0,-1-1 0,1 1 0,0-1 0,0 1 0,0-1 0,-12-23-143,1 0-1,1-1 1,1 0 0,-6-30 0,-20-117-55,24 108 335,4 21 20,5 26-61,-1 1 0,-7-26-1,8 38-43,-4 10-28,-34 44 159,-68 106 0,67-92 64,-52 64 0,-67 42 17,136-149-477,-1 0 1,0-1-1,-2-1 0,0-2 0,-33 16 1,28-21-1206,31-12 1310,1 0 0,-1 0 0,1 1 0,-1-1 0,0 0 0,1 0 0,-1 0 0,1 0 0,-1 0 0,0 0 0,1 0 0,-1 0 0,1 0 0,-1 0 0,0 0 0,1-1 0,-1 1 0,0 0 0,1 0 116,-4-1-341,0-1 0,1 1 0,0 0 0,-1-1 0,1 0 0,-4-2 0,3 0 13,1 1 1,0 0 0,0-1-1,0 0 1,1 1 0,-3-6-1,5 9 325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9:00.1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67 8793,'0'0'344,"37"-45"464,6 24-3788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6:04.26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0 298 11317,'66'-32'156,"8"-5"-108,4-8-24,16 5-36,17-2 60,-11 2-588,3 8-1444,-17 3-1168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9:00.3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78 7305,'14'42'228,"43"-15"-88,9-19 44,14-19-68,23-10-36,11-8-132,17-16-1268,1-3-1113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9:00.5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680 0 10141,'0'0'884,"-34"65"-612,-32-8-156,-22 0-60,-6 0-32,-21 0-184,-16 1-1148,-21-10-1556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9:01.6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1660 1 3928,'0'0'5917,"5"5"-5937,6 8 29,-1 1 0,-1 0 0,0 0-1,-1 1 1,0 0 0,-1 1 0,-1-1 0,7 30 0,-12-39 41,0-1 0,-1 0 1,0 1-1,0-1 0,0 0 1,-1 1-1,0-1 0,0 1 1,0-1-1,0 0 0,-1 0 0,0 0 1,0 0-1,0 0 0,-1 0 1,0-1-1,0 1 0,0-1 0,0 1 1,-6 5-1,-4 2 14,0 1 0,0-2 0,-1 0-1,-29 18 1,-1-4-35,-1-2 0,-1-2 0,-1-3 0,0-1 0,-77 16 0,76-27 31,15-5-28,32-1-35,1 0 0,0 0 0,-1 0 0,1 0 0,-1 0 0,1 0 0,0 0 0,-1 0 0,1 0 0,-1 0 0,1 0 0,0-1 0,-1 1 0,1 0 0,-1 0 0,1 0 0,0-1 0,-1 1 0,1 0 0,0 0 0,-1-1 0,1 1 0,0 0 0,0-1 0,-1 1 0,1 0 0,0-1 0,0 1 0,0-1 0,-1 1 0,1 0 0,0-1 0,0 1 0,0-1 0,-6-10-58,1-1 0,0 1 0,0-1 0,1 0-1,1 0 1,0-1 0,1 1 0,0-1 0,1 1 0,0-1 0,1 1 0,0-1 0,1 1-1,5-25 1,16-18-115,-12 32 81,-7 17-42,3 2 0,19-12 47,-19 12 55,-6 14 50,0 1-1,-1-1 0,0 0 1,0 0-1,-1 1 0,0-1 1,-1 0-1,0-1 0,-1 1 1,0 0-1,-1-1 1,-8 14-1,-4 1 95,-1-1 0,-2 0 0,0-1 0,-1-2 0,-1 0 1,-1-1-1,-1-1 0,-50 28 0,30-23-47,-1-3-1,-1-1 1,-1-3 0,-76 17 0,90-25-73,0 2-1,-37 15 1,60-20 6,0 0 0,1 1 0,-1 1 1,1 0-1,0 0 0,-12 13 0,4-1 15,-27 37 0,30-36-8,1 1-1,-17 36 0,17-32 100,-19 25-1,21-33 172,8-12-185,0 0-1,-1-1 1,1 0 0,-1 1-1,0-2 1,-1 1 0,1 0-1,-1-1 1,1 0 0,-1 0-1,0 0 1,-6 2-1,5-2 20,-1 1 115,0-1-1,1 0 1,-1-1-1,0 1 1,0-2 0,-1 1-1,1-1 1,0 0-1,-13 1 1,18-2-101,0-1 1,0 1-1,0 0 1,0-1-1,0 1 1,0-1-1,0 1 1,1-1-1,-1 0 1,-2-1-1,-2-1 94,6 3-192,-1 0 0,0 0-1,1 0 1,-1-1 0,1 1 0,-1 0-1,1-1 1,-1 1 0,1 0-1,-1-1 1,1 1 0,-1-1 0,1 1-1,-1 0 1,1-1 0,0 1 0,-1-1-1,1 1 1,0-1 0,-1 0 0,1 0-1,-7-10 15,0 0 0,1 0-1,0-1 1,1 0 0,0 0-1,1 0 1,1-1 0,0 1 0,0-1-1,-1-23 1,5-9-114,2-1-1,2 1 1,2 0-1,2 0 1,2 1-1,1 0 1,26-58 0,48-63-1822,-73 144 810,2 0 0,1 0 0,0 2 0,1 0 0,24-20-1,9 3-2538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9:01.8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6305,'0'0'168,"37"45"-36,6-21 4,8-8 240,12-11-168,17-13-68,15-9-104,-1-3-1388,0-9-1037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9:02.0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14 12437,'0'0'800,"-37"-13"76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9:02.7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289 12 6565,'0'0'1860,"3"-2"-1527,13-5-179,-13 5-105,2 8-6,6 6-12,-2 1-1,1 1 0,-2-1 1,0 1-1,0 1 0,5 16 1,-7-12 257,-1 0 0,0 0 1,-2 1-1,0-1 0,-2 1 0,0-1 1,-1 1-1,-1 0 0,-4 26 0,2-29-188,-1-1 0,-1 1 0,0-1 0,-1 0-1,-1-1 1,-1 0 0,0 0 0,-1 0 0,0-1 0,-1-1-1,-15 16 1,3-5-234,-1-2 0,-2 0 1,-38 26-1,44-36-649,-1-1 1,0 0 0,-24 8-1,-22 1-2912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9:03.2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2103 1 6417,'1'7'516,"1"4"-329,-1 1-1,-1-1 1,0 0-1,0 0 1,-1 0-1,-4 17 0,-21 73 1000,11-51-712,4-10-213,-2 0 1,-1-1 0,-3-1 0,-1 0 0,-2-1 0,-1-2-1,-2 0 1,-1-1 0,-40 43 0,46-60-203,-1 0 0,-1-2-1,0-1 1,0 0 0,-2-1 0,0-2 0,0 0 0,-1-1 0,-37 10 0,31-12-44,-1-1-1,0-2 1,0-1 0,0-1 0,0-2 0,-1-1-1,-41-5 1,51 1-3,0-1 0,1 0-1,-1-2 1,1 0 0,1-1 0,-23-13-1,-100-69 664,114 71-347,-10-3-233,37 21-94,1 1-1,-1 0 1,1 0 0,-1-1 0,1 1 0,-1 0 0,1 0-1,-1-1 1,0 1 0,1 0 0,-1 0 0,1 0 0,-1 0 0,1 0-1,-1 0 1,0 0 0,1 0 0,-1 0 0,1 0 0,-1 0 0,0 0-1,1 1 1,-1-1 0,0 0 0,-12 5-2,0-1 0,0 2 0,0 0 0,1 0 0,0 1 0,0 1 0,1 0 0,0 0 0,0 1 0,-13 14 0,-188 214 56,-47 45 20,236-260-113,-86 76-644,86-79-789,-1-1 1,-49 26 0,21-18-2041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9:03.3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0 229 7181,'63'-29'352,"12"0"-76,10-3-108,10 3-84,7 0-28,7 2 8,0 6-64,-7 5-796,-7 0-1429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9:03.9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1029 0 6089,'-36'38'88,"25"-23"157,-13 30 244,-26 75 381,49-116-828,0 1 0,-1-1 0,1 1 0,-1-1-1,-1 0 1,1 1 0,-5 6 0,0-2 36,2 0 188,-1-2 33,-19 20-12,19-21 494,-1 0-673,-22 17-74,27-21-33,-1 0 0,1 0 0,-1 0 0,0 0 0,0 0 0,0-1 0,0 1 0,-1-1 0,1 0 0,-5 2 0,-5 1 7,-42 20-4,34-16-8,-1 1 0,2 2 0,-1 0 0,1 1 1,1 0-1,0 2 0,-18 17 0,28-22-8,-23 20 31,2 2 0,-50 63 0,45-40 538,4 0-1,1 3 1,-32 86-1,61-138-447,-1 0 0,0 0 0,0-1 0,0 1 0,-1 0 0,-5 7 0,2-2 49,-5 5 321,-14 12-40,19-20-24,-3-2 74,-25 18 177,26-18 239,-20 0 755,20-3-1393,1-1 312,1-9-262,-1-4-330,1-1 1,0 0-1,1 1 0,1-2 0,0 1 0,1 0 1,0-1-1,1 1 0,0-1 0,1-26 0,3-5-467,1 1 0,12-57 0,29-88-1693,-23 103 831,2 1-1129,6 6-1518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9:04.6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1341 348 11061,'0'0'316,"0"10"-251,10 143 299,2-9 304,-12-124-605,1 145 380,-3-140-361,-1-1 1,0 0-1,-2 0 1,-13 41 0,9-41-36,0-1 1,-2 1-1,0-2 1,-2 0-1,0 0 1,-2-1-1,0-1 1,-19 21 0,9-18-6,0-1 0,-2-1 0,-38 24 0,48-36-12,1 0 0,-2-1 1,1 0-1,-1-2 0,0 0 0,0-1 0,-26 4 1,37-8-36,-1 0 1,1-1-1,0 0 1,0 0 0,0 0-1,0-1 1,0 0 0,0 0-1,0-1 1,0 0-1,1 0 1,-1-1 0,1 0-1,-1 0 1,-8-6 0,9 5-29,1-1 0,0 0 0,0-1 0,0 1 0,0-1 0,1 0 0,0 0 0,0 0 1,1 0-1,0-1 0,0 1 0,0-1 0,1 0 0,-3-14 0,2 4-5,1-1 0,0 0 0,1 0 0,1 0 0,1 1-1,1-1 1,0 0 0,1 0 0,1 1 0,11-30 0,-5 22 6,0 1 0,2-1 0,1 2 0,1 0 0,1 0 0,27-30 1,-34 45 8,0 0 0,1 0 0,-1 1 0,2 0 1,13-7-1,-23 13 21,0 1 1,0 0-1,1 0 0,-1-1 1,0 1-1,1 0 1,-1 0-1,1 0 0,-1 0 1,0-1-1,1 1 0,-1 0 1,0 0-1,1 0 1,-1 0-1,1 0 0,-1 0 1,0 0-1,1 0 0,-1 0 1,1 0-1,-1 0 1,0 0-1,1 0 0,-1 0 1,1 1-1,-1-1 1,20 6-12,-20-6 14,1 1-1,-1-1 1,1 0 0,-1 0 0,1 1-1,-1-1 1,1 0 0,-1 1-1,1-1 1,-1 0 0,1 1 0,-1-1-1,1 1 1,-1-1 0,0 1 0,1-1-1,-1 1 1,0-1 0,1 2 0,3 4 13,1 0 0,-1 1 0,-1-1 0,0 1 0,0 0 0,0 0 0,-1 1 0,1-1 0,-2 0 0,1 1 0,-1-1 0,0 1 0,-1-1 0,0 1 0,0 0 0,-1-1 0,-2 12 0,-1 1 11,-2 0 0,0-1 1,-2 1-1,0-2 0,-1 1 1,0-1-1,-2 0 0,0-1 1,-1 0-1,-1-1 0,-25 25 1,17-21-16,0-2 0,-2 0 0,0-2 0,-1 0 0,0-1 0,-1-2 0,-1-1 0,-28 10 0,44-18-31,0 0-1,-1-1 1,0-1-1,0 0 0,1 0 1,-1-1-1,0 0 1,0-1-1,0 0 0,0-1 1,0 0-1,0-1 1,-18-5-1,28 7 4,0 0-1,0-1 1,1 1-1,-1-1 1,0 1-1,1-1 1,-1 1-1,0-1 1,1 1-1,-1-1 1,1 0-1,-1 1 1,1-1-1,-1 0 1,1 1-1,-1-2 1,-8-10-48,2-1 1,-1 0 0,2-1 0,0 0 0,0 0 0,1 0 0,1 0 0,-4-25 0,2-81 65,6 114 157,-6 15-7,-37 64 246,-101 129 0,116-176 259,21-20-466,0-1 1296,2-5-774,-18 0-219,22 1-485,1-1 1,0 0-1,-1 0 1,1 0 0,0 0-1,-1 0 1,1 0 0,0 0-1,-1-1 1,1 1-1,0 0 1,-1 0 0,1 0-1,0 0 1,-1 0 0,1 0-1,0-1 1,-1 1 0,1 0-1,0 0 1,0-1-1,-1 1 1,1 0 0,0 0-1,0-1 1,0 1 0,-1 0-1,1 0 1,0-1-1,0 1 1,0 0 0,0-1-1,-1 1 1,1 0 0,0-1-1,-7-15 27,0 1-1,0-1 1,2 0 0,0-1-1,1 1 1,-3-30-1,-4-113-129,9 82 37,-7-246-383,4 107-380,2 94 42,-9-152-5348,6 210 2090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6:04.76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1126 0 4544,'0'0'1219,"5"6"-496,16 19-128,-20-25-570,-1 1 1,1-1 0,-1 1 0,1 0 0,-1-1-1,1 1 1,-1 0 0,0-1 0,1 1 0,-1 0-1,0-1 1,0 1 0,1 0 0,-1 0 0,0-1-1,0 1 1,0 0 0,0 1 0,4 28 412,-5-15-6,-1-7-310,2-5-81,-1 1 1,0-1-1,0 0 0,0 0 1,0 0-1,0 0 1,0 0-1,-1 0 0,0 0 1,-2 3-1,-15 26 72,14-24-34,-2-2-14,-22 19 6,22-19 14,-1 0 17,-2 1-78,3-2-16,0 0-1,0-1 1,0 0 0,-1 0 0,1 0-1,-1-1 1,0 0 0,0-1-1,-11 3 1,9-3-18,-120 26-20,107-21 58,0 1 1,1 0 0,0 2-1,-22 13 1,17-5 65,1 1 0,1 1 0,1 1-1,1 1 1,1 1 0,1 1 0,1 1 0,1 1 0,-25 45 0,-5 23 605,-56 154 0,98-230-599,-6 16 459,-2 0-1,-1-1 0,-39 60 0,43-82 143,-2-4-103,0 0 0,-18 5 0,28-10 303,-6-13-753,0-1 0,1 0-1,1 0 1,0-1 0,1 0 0,0 0-1,1 0 1,0-1 0,1 0 0,-6-28 0,2-8-225,-4-92 0,13 139 90,-3-84-911,5 0 1,4 0-1,3 0 0,36-146 0,-15 133-1999,12 2-1424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9:04.8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82 5945,'89'-20'480,"-4"3"-232,10 0-132,-7 1-44,-8 8-560,-17 4-1625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9:05.1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458 0 5965,'0'8'829,"0"1"-540,1 1 1,1-1-1,-1 1 0,2-1 0,-1 0 1,5 11-1,29 59 1684,4 11-395,-34-71-1376,-1 0 0,-1 1 0,0-1 0,-2 1 0,0 0 0,-1 0 0,-1 0-1,-4 27 1,1-22-93,-2-1 0,-1 0 0,-1 0 0,-1-1-1,-1 1 1,-14 22 0,1-7-251,-2-2 0,-1 0 1,-3-2-1,0-1 0,-2-1 1,-2-1-1,-41 31 0,54-46-702,-1-1 0,0-2 0,-1 0 0,-1-1 0,0-1 0,-1 0 0,-24 7 0,-5-8-2623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9:05.6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523 167 7561,'0'0'3868,"6"-4"-3304,2-1-413,15-13 566,-18 12-657,43-48-67,-44 48-10,2 2-46,20-16-139,-21 26 202,1 0 0,-1 0 0,0 0 0,-1 1 0,0-1 0,0 1 0,0 0 0,-1 0 0,0 1 0,0-1 0,-1 1 0,0-1-1,0 1 1,-1 0 0,0 0 0,1 9 0,-2 39-1,-2-1-1,-3 1 0,-15 77 1,18-122-1,-31 130 5,30-133 18,-1 0 1,1 1-1,-1-1 1,-1-1-1,1 1 1,-1-1-1,-9 11 0,7-10 14,-3 4 10,0-2-1,-1 0 1,0 0 0,-1-1 0,1 0 0,-2-1 0,1 0-1,-24 10 1,18-9-7,0-1-11,12-6-5,0 0 0,0 1-1,1-1 1,-1 2-1,-5 3 1,-18 12 23,1 1 1,-49 45 0,69-56-40,-1 0 0,1 1 0,1 0 0,0 1 0,0 0 0,1 0 0,1 0 0,0 1 0,0-1 0,-5 25 0,-5 18 38,12-47 101,-3 9-266,4-1 3305,-7-17-3123,-25-6-83,33 8 20,0 0-1,0 0 0,1 0 1,-1 0-1,0-1 1,0 1-1,1 0 0,-1-1 1,0 1-1,1-1 1,-1 1-1,0 0 1,1-1-1,-1 0 0,1 1 1,-1-1-1,1 1 1,-1-1-1,1 0 0,-1 1 1,1-1-1,-1 0 1,1 1-1,0-1 0,-1 0 1,1-1-1,-13-21-64,2-1 0,0-1 0,1 0-1,-7-31 1,5-9-139,2-1-1,-1-91 1,20-132-1248,1 203-1409,38-155 0,-19 142-436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9:05.8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11393,'0'0'1432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9:07.7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37 368 8677,'0'0'800,"-37"24"2000,97-48-2444,20-5-180,20-8-124,23-3 12,17-2-64,3 2-12,-3 0-476,-12-2-1192,-2-6-1192,-26-2-745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9:07.3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3729 48 4200,'0'0'967,"-5"-4"-8,-14-12-85,14 12-113,2 0-189,-10-12-54,9 12 625,3 11-1149,-4 23 8,0 51 1,4-46-22,-9 52 1,5-72 17,0 0 0,-1 0 0,-1-1 0,0 1 0,-1-2 0,0 1 0,-15 17 0,19-24-10,-8 6-112,1-1 1,-2 1-1,1-2 1,-2 0-1,-24 16 1,26-18-146,8-6-137,-2-2-1007,-1 1 1498,-17 3 1092,19 0-1194,-25 27-38,8-11 65,16-15 14,0-1 7,-19 18-22,19-17-43,0-2-118,-19 16-90,19-16-8,3-3 218,1-1-1,0 0 1,0 0 0,0 1 0,0-1-1,-1 1 1,1 0 0,0-1 0,-3 3 0,-1 0-19,-1-1-79,2-3 9,-18-1 94,17 2 256,0 4-197,-25 18-27,13-4-30,1 0 0,-24 35 0,25-32 13,-33 44 44,44-59-77,1 0-79,-15 19-2,14-19-51,-1-6-154,-19 0 245,24 0 82,1 0 0,-1 0 0,1 0 0,-1 0 0,1 0 1,-1 0-1,1 0 0,-1 0 0,1 0 0,-1 0 0,1-1 0,-1 1 0,1 0 0,0 0 0,-1 0 1,1-1-1,-1 1 0,1 0 0,-1-1 0,1 1 0,0 0 0,-1-1 0,-30-25 487,-11-7 678,31 25-966,-1 0 0,0 0 0,0 1 0,-1 0 0,0 1 0,0 1 0,0 0-1,-1 0 1,-21-3 0,-28 3 601,-86 4-1,-66 16 529,2-1-397,-639-13 1582,4-82-1666,800 73-876,-101-18 123,120 19-238,1-2 1,1 0-1,-33-16 0,34 10-888,18 5-597,3 2 830,0-1 0,0 0 1,1 0-1,1 0 0,0-1 0,-3-12 1,3-27-2768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9:07.5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 10337,'45'-5'3796,"-2"10"-4636,-9 27-4156,-2 21 1603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9:07.9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0 348 12065,'0'0'272,"9"-45"-84,25 4-44,40 1-32,21 3-44,27-5-4,16 5-64,16 5-12,3 3-32,3 10-1160,-6 6-1652,-8 0-1149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9:08.7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0 330 4704,'0'0'4197,"10"-5"-3874,22-9-66,2 2 0,-1 1 0,36-6-1,121-18 593,-141 27-699,631-81 564,7 31-576,943-15 0,-1452 69-132,449 1-133,-596 4 106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9:09.1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132 174 4596,'-109'26'2398,"86"-20"1122,29-7-3278,0 0 1,0 0 0,0 1 0,0 0 0,10 1 0,16-1-10,264-32 932,-165 16-939,151-19-23,622-59-37,379 68-64,-1162 27-223,-116-1-367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6:05.29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 1 2732,'24'24'600,"-20"-19"232,2 0 24,15 16-93,-16-15-117,-2 2-65,3 8-343,-1 1 0,0-1 0,-2 1 1,0 0-1,0 0 0,-2 0 0,0 0 0,-3 29 1,-8 15-54,-32 111 0,-7 35-1466,48-203 908,0 0 0,1-1 0,-1 1 0,1 0 0,0 0 0,0 0-1,1 6 1,0-1-305,-1-2-1390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9:26.1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3504,'23'40'72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9:59.3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901 340 3380,'-4'-8'529,"0"1"-479,0-1 0,1 0 0,0-1 1,1 1-1,0 0 0,0-1 0,0 1 0,1-1 0,1 0 0,-1 0 0,1 1 1,1-1-1,0 0 0,0 1 0,4-13 0,44-83 103,-29 66 87,-18 33 71,2-1-17,0 2-212,-3 3-51,1 0 1,-1-1-1,1 1 0,-1-1 0,0 0 0,0 1 0,0-1 0,0 0 0,0 0 0,0 1 0,1-4 0,3 3 114,1 1-112,1 0 0,0 0 0,-1 1 0,1 0 0,0 0 0,-1 0 0,1 1 0,0 0 0,-1 1 0,1-1 0,6 4 0,17 6 183,32 17 0,-6-3 58,45 18 332,-98-43-574,0 1 1,0 1-1,0-1 0,-1 0 1,1 1-1,0-1 1,-1 1-1,1 0 1,2 3-1,2 0 6,-1-1 158,-1 1-72,14 18 3,-15-17 1,-9-1-15,-7 7-100,-1-2 0,0 0 0,0-1 1,-1 0-1,-1-1 0,1 0 0,-19 6 0,-119 37-42,132-45 31,-85 22 33,-1-4-1,-1-4 0,-195 9 0,278-28-98,0-1 0,0-1 0,1-1 1,-1-1-1,-34-10 0,51 11-320,2-6-29,-2-5 249,1-1-1,0 1 1,-6-22 0,12 34 154,0 1-1,0-1 1,0 1 0,-1-1 0,1 1 0,0-1 0,0 0-1,0 1 1,0-1 0,0 1 0,1-1 0,-1 1 0,0-1-1,0 1 1,0-1 0,0 1 0,1-1 0,-1 0-1,0 1 1,0 0 0,1-1 0,-1 1 0,0-1 0,1 1-1,-1-1 1,1 1 0,0-1 0,6-9-43,1 0 0,0 1 0,1 0-1,0 1 1,1 0 0,-1 0 0,1 1 0,1 0 0,18-9 0,-16 12 55,-1 1 1,1 0-1,0 1 1,0 0 0,0 1-1,0 0 1,19 2-1,-16 4 46,18 12 42,-17-5 112,-6-3-9,0 1-1,16 20 0,-23-25-77,0 1-1,0 1 1,0-1 0,0 0-1,-1 1 1,0 0 0,-1 0-1,1-1 1,1 11 0,-3-7 44,0 0 1,0 0 0,0 0-1,-2 0 1,1 0 0,-1-1-1,-1 1 1,1 0 0,-2 0-1,1-1 1,-1 1-1,-1-1 1,0 0 0,-9 16-1,3-11-55,0-1 0,-1 0 0,0-1 0,-1 0 0,0 0 0,-1-1 0,0-1 0,-15 9 0,-1-2-55,0 0 1,-2-2-1,0-1 0,0-2 0,-59 15 1,56-19-1122,-1-2 0,-68 4 0,37-10-2362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9:59.5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37 8265,'0'0'1396,"23"-29"-168,-1 21-872,13 16-304,2 29-5768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9:59.7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0 9289,'-14'53'1760,"8"12"-428,-2 13-560,16 8-360,-2 4-156,17 8-144,-3-5-32,3-3-404,0-3-1196,-9-15-1472,-8-6-813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0:00.1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603 1 5737,'0'0'2980,"-1"10"-1928,1 85 347,1-90-1341,0 0 0,-1-1 1,0 1-1,0 0 1,0 0-1,-1-1 0,1 1 1,-3 6-1,0 5-1,-4 27 42,7-42-95,0 0 0,0 0 1,0 0-1,-1 0 0,1 0 0,0 0 0,-1 0 0,1 0 1,-1 0-1,1 0 0,-1-1 0,1 1 0,-1 0 1,0 0-1,1 0 0,-1-1 0,0 1 0,-1 0 0,-10 13-1,-2-2 0,1 0-1,-1-1 1,-25 15 0,-3-7-107,22-14-186,-23 0-130,42-4 389,-1-1-1,1 0 1,0 0 0,0 0-1,0 0 1,0 0-1,0 0 1,-1 0-1,1 0 1,0 0-1,0 0 1,0-1-1,0 1 1,0-1-1,-2 0 1,-31-13-390,33 14 412,1 0 1,-1 0-1,0 0 1,1-1-1,-1 1 1,1 0-1,-1 0 1,1-1-1,-1 1 1,1 0-1,-1-1 1,1 1-1,-1-1 1,1 1-1,-1-1 1,1 1-1,0-1 1,-1 1-1,1-1 1,0 1-1,-1-1 1,1 1-1,0-1 1,0 0-1,-1 1 1,1-1-1,0 0 1,-24-81-218,24 81 224,0 0 0,-1 0 0,1 0 0,0-1 0,0 1 0,0 0 0,0 0 0,0 0 0,1 0 0,-1-1 0,0 1 0,1-2 0,9-35 40,-8 28 141,3 2 85,14-24 56,-14 24 1656,-5 19-1584,0 1-333,0 0 0,0 1-1,-2-1 1,1 1 0,-1-1 0,-1 0-1,0 0 1,-1 0 0,0-1-1,-1 1 1,-7 12 0,-1-4-121,-2 0 0,0-1 0,-1 0 0,0-2 0,-2 0 0,0 0 0,-1-2 0,-33 22 1,5-12-1584,27-18-1472,-30 4-836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0:00.3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30 10393,'0'0'3092,"14"-29"-2664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0:01.1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1182 21 1916,'0'0'3270,"1"-5"-2270,5-10 4952,-2 28-2641,-1 3-4719,61 443 2905,-59-416-1438,12 181 242,-10-45-170,-7-151-79,-1 0-1,-2 0 1,-1-1 0,-9 36-1,1-13 17,12-48-61,-1 0 0,1 0-1,-1 0 1,0 0-1,0 0 1,0-1-1,0 1 1,0 0-1,-2 2 1,-8 12 10,-1 0-1,0-1 1,-2 0 0,0-1 0,0-1 0,-1 0 0,-1-1-1,-21 13 1,4-8-6,0-2 0,-1-1 0,0-1 0,-71 15 0,56-19 7,-1-3-1,1-1 1,-55-2 0,73-5-13,1-1 0,-1-1 0,0-2 0,1-1 0,0-1 0,-34-15 1,41 13 13,0 0 1,1-2-1,1-1 1,0-1-1,1 0 1,1-2-1,0 0 1,-21-24-1,21 20 26,2-1-1,0-1 0,1-1 1,2 0-1,0-1 0,2 0 1,-13-35-1,20 45-17,1-1 0,0 1 0,1-1 0,1 1 0,1-1 0,0 0 0,0 0 0,2 0 0,0 0 0,0 1 0,7-27 0,-3 24-24,1 1 0,0 1 0,1-1-1,1 1 1,0 0 0,1 1 0,1-1 0,0 2-1,1 0 1,13-13 0,15-11-4,2 2 0,82-54 1,104-44-212,-79 48-1481,-125 71-159,-2 0 0,1-2 0,27-27-1,-23 11-2002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0:01.4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26 4260,'0'0'3185,"5"7"-2478,-2-3-606,0 2-38,1 0 1,0-1-1,0 0 0,1 0 1,-1 0-1,1 0 1,0-1-1,1 1 1,-1-1-1,1-1 0,-1 1 1,1-1-1,0 0 1,0 0-1,1-1 0,6 2 1,2-1 244,1-2 1,0 0 0,0-1-1,17-2 1,-28 1 89,-5 0-369,0-1 0,1 0 0,-1 1 0,0-1 1,1 0-1,-1 1 0,1-1 0,0 1 0,-1-1 0,1 1 1,1-2-1,3-8 20,-4 6-28,0 0 1,0 0-1,-1-1 1,0-10-1,-1 4 63,-1 8-72,1 2-16,0 0 0,0 0 0,-1 0-1,1 0 1,0 1 0,-1-1 0,1 0 0,-3-1 0,1 2-18,0-1 0,0 1 0,0 0 0,0 0-1,0 1 1,0-1 0,0 0 0,0 1 0,0 0 0,0 0 0,0 0 0,0 0-1,0 0 1,0 1 0,-6 1 0,-1 0-367,0 2 0,0-1 0,-13 7 1,-19 14-2491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0:01.7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0 9189,'0'0'2777,"-3"10"-2561,-1 14-23,0 1 0,2-1 0,0 1 0,4 43 0,18 112 289,0-60-450,-8-62-574,-3 1-1,-3 0 1,-2 96-1,-5-97-2539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0:02.1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392 454 8521,'0'0'2593,"-9"-6"-1737,-1 0-654,5 4-116,1-1 0,0 1-1,0-1 1,1 0 0,-1 0 0,1 0-1,-1 0 1,-4-7 0,-17-17 154,24 27-231,1-1-1,-1 0 1,0 0 0,0 0-1,1 1 1,-1-1 0,1 0 0,-1 0-1,1 0 1,-1 0 0,1 0-1,0 0 1,-1 0 0,1-2 0,-4-9-12,1 0 1,0 0 0,2 0 0,-1-1 0,1 1 0,1-1 0,0 1 0,1 0 0,3-18 0,2 12-64,2 1 1,0-1 0,2 1-1,-1 1 1,2-1-1,16-18 1,-11 19-27,62-45 45,-63 55 11,19 1 25,-25 4-5,-3 9 10,-2-1 14,1 0 0,-1 0 0,0 0-1,-1 0 1,0 1 0,0 0 0,-1-1 0,0 1 0,0 0 0,-1 0 0,0 1 0,0-1 0,-1 0 0,-1 15 0,-8 14 59,8-35-59,1 0-1,-1 0 1,0-1 0,0 1 0,0 0-1,0-1 1,0 1 0,0 0 0,0-1-1,-2 2 1,-23 27 17,0-2 1,-2-1-1,-1-1 0,-35 25 0,36-34-13,0 0 0,-2-3 0,-30 12 1,42-19-517,0-2 1,0 0-1,-1-1 1,1 0-1,-39 1 1,56-5 281,0 0 0,-1 0 0,1 0 0,0 0 1,-1-1-1,1 1 0,-1 0 0,1-1 0,0 1 0,0 0 0,-1-1 0,1 0 1,-2-1-1,-52-24-3133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6:05.7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1 952 5076,'0'0'222,"2"-8"215,8-22 99,-10 30-515,0-1 0,1 0 0,-1 0 1,0 0-1,1 0 0,-1 1 0,1-1 0,-1 0 0,1 0 0,-1 1 0,1-1 0,0 0 0,-1 1 0,1-1 1,0 1-1,0-1 0,-1 1 0,1-1 0,0 1 0,0 0 0,0-1 0,0 1 0,0-1 0,32-14 111,1 0-1,0 2 1,0 2-1,1 1 1,1 1 0,40-3-1,363-15 663,4 33-212,409 51-151,-3 45-377,-249-10 59,-470-79 3079,-124-12-1186,-3-8-1796,-2 7-207,2-8 17,1 1 0,-1-1 0,0 0 0,-1 0 1,0 0-1,0 0 0,1-13 0,-16-165-82,1 33-8,25-321-425,-9 415 287,-3 30-515,7-38 0,-6 61-674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0:02.3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5244,'0'0'2081,"8"58"-913,-2 11-336,-6 8-236,17 13-352,-11 4-104,2 4-28,-8 0-140,0 0-36,-8 0-1028,-6-4-1956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0:02.8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572 1050 4460,'0'0'3867,"-8"0"-2840,-24 0-271,24 0 87,1-9-664,-4-7-144,0-1 1,1 0-1,1 0 0,0-1 1,-9-30-1,5-5-62,1 0-1,-5-72 0,4-110-84,10 142 111,0 12 31,-9-120 617,5 139-56,7 57-528,13 67-68,6 97 16,-9-57 4,14 181 260,-16-171-9,-5-47-85,-3 1 1,-2 0-1,-15 79 1,12-120-144,-2-1 1,-1 1 0,-1-1-1,-2 0 1,-16 29 0,26-51-37,0 0 1,0 0 0,0-1-1,-1 1 1,1-1 0,0 1-1,-1-1 1,1 1 0,-1-1-1,-1 2 1,-19 16 5,-32 20 1,44-32-84,-2 0 0,1-1 0,-1 0 0,0-1 0,0 0 0,-19 4 1,21-8-296,0 0 1,0 0-1,0-1 1,0 0 0,0 0-1,0-2 1,0 1-1,0-1 1,0 0-1,0-1 1,1 0 0,-1-1-1,1 0 1,-12-7-1,13 6-2429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0:03.0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0 3604,'0'0'2024,"5"7"-1071,2 6-657,0 0 0,-1 0 0,0 1 0,-1-1 0,0 1 0,-1 1 0,-1-1 0,0 1-1,1 25 1,-3 144 985,-1-176-1262,-5 81-101,-3 0-1,-5 0 0,-29 105 1,40-185-1679,-2-1-891,-15 32-97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0:03.5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438 357 3032,'-36'-16'596,"29"13"2016,1 11-1889,-4 8-420,0 0 1,-13 34-1,21-33-81,7 11-43,7 28 0,-2-38-51,21 23-10,-13-21-25,130 89-60,-133-103-18,-5-2 16,-7-3 50,1 0 0,-1 0 0,1 0 0,-1 0 0,1 0 0,0-1 0,-1 0 0,1 0 0,4 0 0,21 0 594,-22 0 699,-16-1-1224,-42-3-11,0 2 0,-90 9 0,-37 1 1193,138-8-1008,39 0-312,0 0 0,0 0 0,0 0 0,0 0 0,0 0 1,0 0-1,0 0 0,0-1 0,0 1 0,0 0 0,0-1 1,0 1-1,0 0 0,0-1 0,0 1 0,-1-2 0,-30-17 137,16 5-60,3-1-90,1-1 1,1-1-1,0 0 0,1 0 0,1-1 0,1 0 0,-12-36 1,6-15-14,3 0 0,3-1 1,3-125-1,5 169 4,7-46 1,-6 69 51,-1 0-1,1 0 1,-1 1 0,1-1 0,-1 0 0,0 0 0,0 0 0,-1-3-1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0:03.8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1778 1 5497,'0'0'996,"-6"2"-30,-30 16 2158,26-14-2764,-29 19 1118,-8 5-1096,-2-1 0,0-3-1,-2-2 1,-71 21 0,-231 42 91,250-67-401,-1-4 0,0-5 0,-1-5 0,-151-12 0,235 6-167,1-1 1,-1-1 0,1 0-1,0-2 1,0 0 0,0-2-1,-28-14 1,37 16-384,0-1 1,0-1 0,1 0-1,0 0 1,1-1 0,0 0-1,0 0 1,1-1 0,0-1-1,1 1 1,0-1-1,1 0 1,-8-17 0,-10-35-2820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0:03.9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0 114 4488,'80'-8'1457,"6"0"-197,23-4-72,14-1-124,8 1-440,15 0-356,-9-9-152,-6 9-1360,-14-4-2188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0:04.5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175 0 4324,'0'0'2393,"-28"61"-1289,10 0-144,4 10-192,14 14 160,0 5-276,-6 4-228,6 0-204,0 4-88,0-4-24,-14-4-108,-9-5-584,-5 5-1852,-15-5-1313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0:04.7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481 1 9041,'0'0'4652,"-60"45"-3132,3 16-1188,0-3-136,-3-2-120,-6-3-160,9-3-696,-9-10-1328,9-3-2432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0:04.9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9373,'0'0'2924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0:05.7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431 645 4476,'31'0'398,"-18"3"168,16 13-32,-2 1 0,0 1 0,46 42 0,61 71 204,-89-85-567,-38-38-17,-7 32 398,0-40-547,0 1 0,0 0 0,0-1 1,0 1-1,0 0 0,0-1 0,0 1 0,-1 0 1,1-1-1,0 1 0,0-1 0,0 1 0,-1 0 1,1-1-1,0 1 0,-1-1 0,1 1 0,0-1 0,-1 1 1,1-1-1,-1 1 0,1-1 0,-1 0 0,1 1 1,-1-1-1,1 1 0,-2-1 0,-9 9 12,-1 0 0,-1-1-1,1 0 1,-1-1 0,0-1-1,-1 0 1,0-1 0,0 0-1,-28 5 1,30-8 127,-1 0 0,0-1 0,1-1 0,-1 0 0,0 0-1,1-1 1,-20-5 0,23 0 263,5 3-405,1 0 0,0 0 0,0-1 0,1 1 0,-1-1 0,1 0 0,0 1 0,0-1 0,0 0 0,0 0 0,1-1 0,0 1 0,0 0 0,0 0 0,0-1 0,1 1 0,-1-1 0,1 1 0,0-1-1,0 1 1,1 0 0,-1-1 0,1 1 0,2-6 0,7-20-105,1 1 0,1 0 0,2 0 0,1 2 0,27-39 0,-42 66 83,1-1 1,-1 1 0,0-1 0,1 1-1,-1-1 1,0 1 0,1-1 0,-1 0-1,0 1 1,0-1 0,0 1-1,0-1 1,1 0 0,-1 1 0,0-1-1,0 0 1,0 1 0,0-2 0,0-25-388,0 27 401,0 0 0,0-1 0,0 1 0,0 0 0,0-1 0,0 1 0,0 0 1,0-1-1,0 1 0,0 0 0,0-1 0,0 1 0,-1 0 0,1 0 0,0-1 0,0 1 0,0 0 0,0-1 0,0 1 0,-1 0 1,1 0-1,0-1 0,0 1 0,0 0 0,-1 0 0,1-1 0,0 1 0,0 0 0,-1 0 0,1 0 0,0 0 0,0-1 0,-1 1 1,1 0-1,0 0 0,-1 0 0,1 0 0,0 0 0,-1 0 0,1 0 0,0 0 0,-1 0 0,-12-3-17,1 0 1,-1 1-1,0 1 0,1 0 0,-1 1 1,0 0-1,0 1 0,0 0 0,1 1 1,-1 1-1,1 0 0,-21 8 0,4-1 31,1 2-1,0 1 0,1 1 1,-37 27-1,56-36 1,1-1 0,1 1 0,-1 1-1,1-1 1,0 1 0,0 0 0,1 1 0,0-1 0,0 1 0,0 0 0,1 1 0,0-1 0,-3 9 0,6-15-8,1-1 0,0 1 1,0-1-1,0 1 1,0-1-1,0 1 1,0-1-1,0 1 1,0-1-1,0 1 1,0-1-1,0 1 1,0-1-1,0 1 1,0-1-1,0 1 1,1-1-1,-1 1 1,0-1-1,0 1 1,1-1-1,-1 0 1,0 1-1,1 0 1,3 6-5,1-1 0,-1 0 0,1 1 0,1-1 0,-1-1 0,1 1 0,0-1 0,0 0 0,1-1 0,13 8 0,-6-5 9,0 0 0,0-2 0,1 1-1,-1-2 1,20 4 0,152 19 43,-141-19 18,-9-2 211,-29-4 1237,-18 0-1408,-22 2 116,0 0 1,-1-2 0,1-2 0,-1-1-1,1-1 1,-1-2 0,-51-13 0,67 12 28,1-1 1,0 0 0,0-1-1,1-1 1,0-1 0,1 0-1,-17-13 1,22 14-124,1 0 0,1 0 0,-1-1 0,1-1 1,1 1-1,0-1 0,0 0 0,1 0 0,0-1 1,1 0-1,-7-20 0,3-2-88,2 0 1,0-1-1,3 0 0,0 0 1,3-40-1,19-172-129,0 120-11,-7 66-1232,3-98 1,-14 151-345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6:06.08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567 37 9217,'0'0'1093,"-4"-6"75,-11-19-123,11 19 851,-3 16-1948,-22 32 53,3 1 1,1 2-1,-30 75 0,-45 162 20,82-227-21,-135 379 11,109-311-1,-20 39-1085,64-159 834,-1 0 0,0 0 1,-1 0-1,1 0 1,0-1-1,-1 1 0,1 0 1,-4 3-1,0 0-351,2 0-1822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0:06.0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552 1 5056,'0'0'1277,"0"45"2339,15-5-2160,-15 5-576,-29 13-660,-8-10-68,-6 5-100,-23 5-4,3-5-68,-11 0-268,3-5-744,-4-6-640,18-13-972,6-13-109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0:06.2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515 1 3712,'0'0'1440,"28"40"-27,-5 2-5,-9-2-244,1 1-60,-1 4-88,0-1-316,-5 1-148,-9 5-12,-9 3-116,-5-5-104,-23 10-152,-20 8-68,-9 3-100,-28 3-52,-15-1-872,-14 1-1260,0-6-1772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0:06.9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618 123 6265,'-50'3'1476,"49"-3"-1460,-26 0 476,0-1 0,-40-8 1,42 4-435,19 4-128,9-7-395,2-1 389,-3 4 45,0-1-1,1 1 1,0-1-1,0 1 1,0 0-1,1 0 1,0 1-1,0-1 1,0 1-1,0-1 1,1 1-1,0 0 0,-1 1 1,1-1-1,1 1 1,6-3-1,17-5-50,-22 8 114,-7 6 18,0 0-1,0 0 0,1-1 1,-1 1-1,1 0 0,0-1 1,1 6-1,3 10 116,-5-9-64,-1 0-1,0 0 1,0 0-1,-1 0 1,0-1-1,0 1 1,-1 0-1,-1-1 0,1 0 1,-1 0-1,0 0 1,-1-1-1,-6 9 1,-7 8 39,-1-1 1,-35 33 0,23-28-277,-1-1 0,-2-1 1,-55 32-1,59-41-1126,-1-2 0,-50 17 0,1-7-1749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0:07.1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109 0 7525,'-35'45'1408,"7"13"-284,5 6-256,9 14-232,5 4-196,9 8-156,0 0-164,9 3-8,5 2-88,0-5 4,1-5-832,7-11-1664,-2-18-1088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0:07.3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1466 102 8561,'-65'-32'1328,"-10"0"-176,-19 11-192,-15 5-208,-13 16-216,-10 16-248,-5 13-116,6 3-72,8 13-56,8 8-60,21 8 36,6 5-60,22 16-392,14-2-736,18 10-856,11 5-564,18-5-137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0:07.8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581 1352 3552,'0'0'3801,"-9"4"-3644,0 1-123,6-3-13,-1 1 0,1-1 0,-1-1 0,1 1 0,-1 0 0,0-1 0,0 0 0,0 0 1,-5 1-1,-23 5 296,24-5 4,3-9-242,0 2-129,1-1 1,1 0-1,-1 0 0,1 0 1,0 0-1,0 0 1,1-1-1,0 1 0,0-1 1,1 0-1,-1 1 0,1-1 1,1 0-1,-1 0 0,1 0 1,1 0-1,-1 1 0,1-1 1,0 0-1,3-8 0,8-20-136,1 0-1,2 2 0,1-1 1,29-42-1,-41 69 1161,-1 15-568,-1-2-361,-1 0 0,0 0 1,0 0-1,0 0 0,0 0 0,-1 0 0,0 1 0,0-1 1,-1 0-1,0 0 0,0 0 0,0 0 0,-1 0 0,0 0 1,0 0-1,0-1 0,-1 1 0,0-1 0,-5 9 0,0-2 32,5-7-6,-1-1 1,1 1 0,-1-1 0,0 0-1,0 0 1,-1 0 0,-5 3 0,-12 11 343,0-1 1,-41 21-1,50-30-106,-1-2-1,0 1 1,-1-2-1,0 0 1,1-1-1,-2 0 1,-14 1 0,27-4-188,1-1 0,-1 0 0,1 0 0,-1 0 0,0 0 0,1 0 0,-1 0 0,1-1 0,-1 1 0,1-1 0,-5-1 0,0-1 138,6 3-222,0 0-1,1 0 1,-1 0-1,0-1 1,0 1-1,1 0 1,-1 0 0,0-1-1,1 1 1,-1 0-1,0-1 1,1 1-1,-1-1 1,0 1-1,1-1 1,-1 1 0,1-1-1,-1 0 1,-9-9 36,2-1 0,0 1 1,0-1-1,1 0 0,0-1 0,1 0 1,0 0-1,1 0 0,0-1 1,-4-22-1,-8-53-60,-9-124 0,13-91-108,9 190 43,3-6-111,-5-71-865,-2 81-1102,8 101 56,-43-5-4823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0:08.1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203 1 6077,'0'0'1140,"14"41"104,1-5-164,5-3-268,3 4-220,-1 4-184,-2-1-180,-5 5-32,-7 5 16,-8 6-96,-23 2-80,-11-2 32,-17 10-68,-6-5-172,-9-8-680,6-8-1004,11-13-784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0:08.4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231 136 3180,'5'120'2631,"-7"-104"-1945,-4 1-407,0 1 1,-18 31-1,11-34-52,-66 50 222,64-57 119,-20 4 179,27-9 55,2-7-201,3 2-586,0 1-1,0-1 1,0 0 0,1 0-1,-1 0 1,1-1 0,-1 1-1,1-1 1,0 1-1,0-1 1,0 0 0,0 0-1,1 0 1,-1 0 0,1 0-1,0 0 1,0 0 0,0 0-1,0-1 1,0 1 0,1 0-1,-1-1 1,1 1 0,0 0-1,0-1 1,0 1-1,1 0 1,-1-1 0,1 1-1,0 0 1,0 0 0,2-7-1,6-13 1,1-1-1,0 1 1,2 1-1,0 0 0,18-21 1,82-95-1282,-94 118 711,8-12-1487,-21 26-610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0:09.0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807 448 5537,'3'14'243,"3"7"607,5 43-1,-10-57-727,-1 0 0,0 1 0,0-1 0,-1 0 0,0 1 0,0-1 0,-1 0 0,0 0 0,-5 13 0,-5 2-42,-1 0 0,-1 0 0,-1-2 0,-1 1 0,-1-2 0,-1-1-1,-25 22 1,-18 6-71,33-25-32,21-15-109,3-15-439,1 1 584,1-1 0,0 0 0,0 0 0,0 0 1,1 0-1,1 0 0,-1 0 0,2 0 0,-1 0 1,1 0-1,0 0 0,1 0 0,0 0 0,1 0 0,0 1 1,4-10-1,-5 12 1342,-9 12-1315,-32 25-8,-68 42 0,93-65-41,12-7 6,0 1 0,0-1 0,0 0 0,0 0 0,-1 0 0,1-1 0,0 1 0,0 0 0,-4 0 0,-11 2-108,-7 2-168,17-3-22,4-8-311,1 2 576,-1 0 14,1 0 1,0 0-1,0 0 0,0 0 0,0-1 0,1 1 0,0 0 0,-1-1 0,2 1 1,-1-1-1,0 0 0,1 1 0,0-1 0,0 1 0,0-1 0,1 0 0,0 1 0,0-1 1,0 1-1,2-6 0,6-14 10,-6 18 700,-12 12-503,-50 39 523,-2-4 0,-87 47 0,146-88-603,0 1 1,1 0-1,-1-1 1,0 1-1,0-1 1,1 0 0,-1 0-1,0 1 1,0-1-1,1 0 1,-5-1-1,-4 1 1107,7-7-1009,0-3-185,0 0 1,0 0 0,1 0 0,1 0 0,-1-1 0,2 1-1,0-18 1,10-82-22,-5 71 7,9-105-35,3-30-17,12-120-3411,-25 265 656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0:09.2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524 1 5673,'0'45'1468,"8"-13"1368,-8 5-692,-14 8-1388,-9 5-300,-14-2-152,-12 5-160,-11 0-84,-11 8 4,-3-3-64,2-5-360,1-8-784,11-8-1308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6:06.44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195 29 5160,'-6'-4'1547,"-23"-21"3736,27 32-5261,-7 20 28,1 1-1,1 0 1,-4 35 0,-31 169 223,27-157-229,-16 47-29,-3 20 115,33-136 762,13-7-795,-1-1 1,0 0-1,0-1 1,0 0-1,0 0 1,-1-1 0,1-1-1,12-7 1,231-140 52,-177 102-144,210-136-2201,-204 132-912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0:09.4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 6309,'0'0'3032,"38"-8"-2964,-1 8-5593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0:09.8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2011 1 6241,'-37'12'4413,"30"-7"-4105,-23 16-70,0 2 0,2 1 0,-45 49 0,-73 101 597,125-149-777,-247 348 1007,42-53-724,166-244-287,-3-3 1,-74 67-1,109-114-52,-2-2 0,0 0 0,-2-3 0,0 0 1,-1-2-1,-70 28 0,82-39-219,-1-2 1,1 0-1,-1-1 1,0-2-1,0 0 1,0-1-1,0-1 0,-1-2 1,1 0-1,0-1 1,0-1-1,0-1 1,-26-8-1,24 3-657,0 0 0,1-1 0,0-1 0,1-2 0,-38-27 0,-28-33-2037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0:10.3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1283 1 6005,'0'0'9537,"-6"6"-9524,-38 36-23,-1-3 0,-57 39-1,-35 28 23,-236 251 22,319-303-20,4-2-54,-57 54 114,85-86-246,-1-2 0,-1 0 0,-28 15 0,32-21-797,-1-1 1,0-2-1,-1 0 1,0-1-1,-1-1 1,-33 6-1,-3-7-2741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0:10.5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8637,'0'0'3720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0:10.7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0 6549,'0'0'1528,"-14"58"-608,14 16-128,14 6 16,-5 7-272,11 3-148,9 8-184,-7-5-108,1-3 4,-8 4-112,-10 0-116,-10-4-1200,-18-4-2000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0:11.1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1261 71 7077,'-9'-3'1005,"-1"-1"-774,-1 0 0,0 1 1,0 1-1,0 0 0,0 0 0,0 1 0,0 1 0,0 0 0,-15 1 1,7 3-53,0 0 0,0 2 0,0 0 1,1 1-1,0 1 0,0 1 1,1 0-1,0 1 0,1 1 0,-18 15 1,9-5-44,0 2 1,2 0-1,1 1 1,0 2-1,-21 34 1,-36 77 54,-4 6 113,69-123-193,-1 0 0,0-1 1,-2 0-1,-31 27 1,29-32-37,0-1 1,0 0 0,-1-2 0,-1 0-1,-28 10 1,6-6 727,-69 15 0,92-29 134,-23-7 119,41 6-971,0 0 1,1 0 0,-1 0 0,1-1-1,-1 1 1,1 0 0,-1-1 0,1 1-1,0-1 1,-1 0 0,-1-1-1,-31-17 690,33 18-747,0 1 0,0-1 0,0 1 0,0-1 0,0 1-1,0-1 1,0 0 0,0 0 0,1 0 0,-1 1 0,0-1 0,1 0 0,-1 0 0,0 0-1,1 0 1,-2-2 0,-6-14 13,1 0 0,0 0 0,1-1 0,1 0 0,0 0 0,1 0-1,1 0 1,0-27 0,4 23-132,1 0 0,1 0-1,1 0 1,1 1-1,1-1 1,0 1 0,2 1-1,0-1 1,2 1 0,12-20-1,4-2-1031,3 2 1,1 1-1,47-49 0,-51 62-763,1 0 1,59-41 0,-8 20-1997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0:14.6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955 37 4444,'0'0'5509,"-3"-6"-5159,-11-15-125,11 16-113,-6 3-67,-7 1-36,-1 0 0,0 1-1,0 1 1,0 0 0,0 1 0,1 1 0,-1 1 0,1 0-1,0 1 1,0 1 0,-21 10 0,-53 29 62,3 3-1,1 4 1,3 4-1,-84 74 1,129-97 13,-34 39 1,61-60-45,2-1 0,0 1 0,0 1-1,1-1 1,0 2 0,2-1 0,-1 1 0,-4 14 0,10-23-20,-1 1 1,1-1-1,1 1 1,-1-1 0,1 1-1,-1-1 1,1 1-1,1-1 1,-1 1-1,1-1 1,0 0-1,1 1 1,-1-1 0,1 0-1,2 6 1,0-4 1,0 0 1,0-1-1,1 0 1,0 0-1,0 0 1,0-1 0,1 1-1,0-1 1,11 7-1,6 2 30,2-1-1,0-1 0,0-2 1,50 14-1,17 1 16,2-4 0,124 11 0,-89-23-50,187-9 1,-223-12-381,-80 10 114,-5 1-1046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0:15.1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154 630 7485,'0'0'2458,"0"7"-1574,-2 34 11,-11 54-1,0 4-372,3 1-206,-10 153 369,11-109-463,-1 40-117,8-129-72,-3-10 12,3-37 1564,-3-23-1633,-12-47-96,2-1 0,3-1-1,3-1 1,3 1 0,2-74 0,8 40 9,4 0 0,5 0 0,3 1-1,5 1 1,4 1 0,66-162 0,-72 216 100,1 1 0,2 1 0,29-39 0,-41 64 9,1 0 0,1 1-1,-1 1 1,2-1 0,0 2 0,1 0-1,0 0 1,0 1 0,1 1 0,27-12-1,-35 18 5,0 1 0,0 0 0,0 0 0,1 0 0,-1 1 0,1 0 0,-1 1 0,1 0 0,-1 0 0,1 0 0,-1 1 0,1 0 0,10 3 0,-9-1 0,-1 1 1,1 0 0,-1 0 0,1 1 0,-1 0-1,0 0 1,-1 1 0,1 0 0,9 10 0,-2 2 3,-1 0 0,0 0 1,-1 2-1,-1-1 0,-1 2 1,-1-1-1,14 43 0,-17-41 8,0 1 0,-2 0 0,-1 0-1,0 0 1,-2 0 0,-1 1 0,0-1 0,-2 1-1,-1-1 1,0 1 0,-2-1 0,-1 0-1,-1 0 1,0-1 0,-2 1 0,-1-1 0,-1-1-1,0 0 1,-2 0 0,0-1 0,-1-1-1,-1 0 1,-26 27 0,13-21 21,-2-2 0,0 0 0,-1-2 1,-36 19-1,13-12-1304,-92 34 0,135-58-579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0:15.6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 6533,'0'0'1396,"1"6"-326,2 17-543,-1 1 0,-1 0 0,-1-1 0,-6 47 1,2-32-200,2 39-1,3-60-271,0 0-1,1 0 0,1 1 0,1-2 0,0 1 0,1 0 0,1-1 0,0 0 1,2 0-1,-1-1 0,2 0 0,0 0 0,1-1 0,0 0 0,1-1 0,1 0 0,0 0 1,1-2-1,0 1 0,1-2 0,0 0 0,0 0 0,27 12 0,-33-18-47,0 0-1,0-1 0,0 0 1,1 0-1,-1-1 1,1 0-1,-1 0 1,1-1-1,0 0 0,0-1 1,-1 0-1,1 0 1,0-1-1,0 0 0,-1-1 1,1 1-1,-1-2 1,1 1-1,-1-1 1,0-1-1,0 1 0,0-1 1,0-1-1,10-7 1,3-5-6,-2 0 1,0-1 0,-1-1-1,-1-1 1,0-1 0,26-44-1,63-147 572,-41 63 1040,-64 146-1589,0 1 0,0-1 0,0 1 0,0 0 0,-1-1 0,1 0-1,-1 1 1,0-1 0,1-2 0,-1-2 6,1 2 19,0 11-51,3 15 43,-2 0 0,0 36 0,-1-28 17,5 39 0,-1-37-28,2-1 0,1 1 0,2-1 0,0-1 1,2 0-1,2 0 0,0-1 0,2-1 0,1 0 1,29 34-1,-2-17-41,41 31-839,-78-70-433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0:37.6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435 707 9285,'0'0'4502,"0"-6"-4437,1-5-71,-1 0 1,2 0-1,0 0 0,0 0 1,1 1-1,0-1 1,6-12-1,-1 6-36,0 1 1,2 0-1,0 0 1,18-22-1,3 3-24,0 6 23,-16 20 14,27-5 19,-33 13 7,0 0 0,-1 1 0,1 0 0,0 0 0,-1 0 0,1 2 0,0-1 0,-1 1 0,0 0 0,15 6 0,-8-2-4,-2 0 0,1 1 1,-1 1-1,21 14 0,-29-18 8,-1 0 0,1 0 1,0 0-1,-1 1 0,0-1 0,4 7 1,6 5 8,26 26 11,-6-4-18,15 9 7,-27-23-17,-16-18 422,-13-2-374,-11 5-23,0-1-1,0 0 1,-1-2-1,-38 9 1,-89 6 217,39-6 199,27-5 551,-139 0 1,216-9-922,-1-1 1,1 0-1,0 0 0,0-1 0,0 1 0,0 0 1,0-1-1,0 0 0,0 0 0,0 0 0,-3-2 1,-3 0 87,-6-4 360,-16-13 27,24 16-125,-4-7-131,-8-9-231,0-1 0,2-1 0,0-1 1,2 0-1,-24-49 0,21 21-25,2-1 1,3 0-1,-13-99 1,14 71-46,-11-81 16,22 152 49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6:07.42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1343 356 7049,'0'0'1812,"2"8"-1730,6 29 60,-3-11 75,0-1 1,2 43-1,-8-40-145,-1 0-1,-1 1 1,-1-1 0,-2 0-1,-1 0 1,-1-1 0,-1 0 0,-2-1-1,0 0 1,-2 0 0,-1-1-1,-1-1 1,-1 0 0,-1-1 0,-1-1-1,0-1 1,-2 0 0,-1-2-1,0 0 1,-2-1 0,0-1 0,-1-2-1,0 0 1,-43 18 0,40-22-103,-2 0 0,-29 5 0,45-13-57,1-1 1,0 0 0,-1-1-1,0 0 1,1-1-1,-25-3 1,37 3 63,-1 0-1,0-1 1,0 1-1,1 0 1,-1 0-1,0 0 1,1-1-1,-1 1 1,0 0-1,1-1 1,-1 1-1,1-1 1,-1 1-1,0-1 1,1 1-1,-1-1 1,1 1 0,-1-1-1,1 1 1,0-1-1,-1 0 1,1 1-1,0-1 1,-1 0-1,1 1 1,-1-2-1,-6-10-71,1-1 0,0 1 0,0-1-1,1 0 1,1-1 0,0 1 0,1-1-1,1 0 1,0 1 0,0-1 0,2 0-1,-1 0 1,3-16 0,2 11 77,1 2 0,1-1 0,0 0 0,1 1 0,1 0 0,0 1 0,1 0 0,1 0 1,1 1-1,0 0 0,1 1 0,1 0 0,0 1 0,0 0 0,1 1 0,1 1 0,0 0 0,1 1 0,0 1 0,31-14 0,-34 22 37,16 7 44,-29-6-59,1 0 0,-1 0 0,0 0 0,1 0 0,-1 0 0,0 0 0,1 0 0,-1 0 0,0 0 0,1 0 0,-1 0 0,1 1 0,-1-1 0,0 0 0,0 0 0,1 0 0,-1 1-1,0-1 1,1 0 0,-1 0 0,0 1 0,0-1 0,1 0 0,-1 1 0,0-1 0,0 0 0,0 1 0,1-1 0,-1 0 0,0 1 0,0-1 0,0 0 0,0 1 0,0-1-1,0 1 1,3 8 54,0-1-1,0 1 1,-1 0-1,-1 0 0,1 0 1,-1 0-1,-1 0 0,0 0 1,0 0-1,-1 0 0,0 0 1,0 0-1,-1 0 0,-1 0 1,1-1-1,-1 1 1,-1-1-1,-5 11 0,-4 1 15,-1 0 0,-1-1 0,-1 0 0,-1-1 0,-23 20 0,5-10-45,0-1 1,-40 22 0,55-38-20,0 0 0,-1-1 1,0-1-1,-1-1 1,0-1-1,0-1 1,-45 7-1,66-13-20,0 0 0,0 0 0,1 0 0,-1 0 1,0 0-1,0 0 0,0 0 0,1 0 0,-1-1 0,0 1 0,0 0 1,1 0-1,-1-1 0,0 1 0,1 0 0,-1-1 0,0 1 0,1-1 0,-2 0 1,-6-3-51,1-1 1,0 0-1,0 0 1,0-1 0,1 1-1,0-2 1,0 1 0,0-1-1,1 1 1,0-2 0,0 1-1,0 0 1,1-1 0,-5-15-1,6 13 36,1-1 1,1 0-1,0 1 0,1-1 0,0 0 1,0 0-1,4-18 0,-2 22 1093,-9 15-654,-30 34 35,-2-1 0,-75 60 0,84-83 621,23-14-792,1-1 658,-19-7 381,19 2-1122,5 2-177,1-1-1,-1 1 0,1 0 1,-1 0-1,1 0 0,-1 0 0,1 0 1,-1-1-1,1 1 0,-1 0 1,1-1-1,-1 1 0,1 0 0,-1-1 1,1 1-1,0 0 0,-1-1 1,1 1-1,0-1 0,-1 1 0,1 0 1,0-1-1,-1 1 0,1-1 0,0 0 1,-15-25 56,1 0-1,2-1 1,0-1 0,2 0-1,1 0 1,-8-49 0,3-22-51,0-104 1,13 129-297,15-137 1,18 25-4067,-17 134 1328,4 6-506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0:39.1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1152 410 6021,'0'0'2942,"-6"-8"-2316,-1-1-443,3 5-81,0-1 1,1 1-1,0-1 0,0 0 0,0 0 0,-2-6 1,0 2-21,-13-29 113,14 28-192,0-1-1,1 1 1,0-1-1,1 0 1,0 0 0,1 0-1,0 0 1,0 0-1,1 0 1,1 0 0,2-14-1,13-17 8,7 1-21,-16 31 13,1 2 0,15-15-1,-18 19 0,0 0-1,0 0 1,0 1 0,1-1-1,9-3 1,-7 4-4,1 1 0,0-1 1,0 2-1,0-1 0,0 1 1,0 1-1,13 0 0,-7 5-7,13 12 5,-21-13-6,1 5-5,2 0 14,-6-5 0,0 0 1,0 0-1,0 1 0,-1-1 1,1 1-1,-1 0 1,4 7-1,12 27-5,-18-34 13,0 0-1,0 0 1,0 0 0,-1 0-1,1 6 1,-5 4 131,-11 15 118,14-29-235,0 0 1,1 0-1,-1 0 0,0 0 1,1 0-1,-1 0 1,0 0-1,0 0 1,0 0-1,0 0 0,0 0 1,0 0-1,-1 0 1,-22 16 71,-1-1-1,-1-1 1,0-1 0,-1-2 0,0-1-1,-50 14 1,27-12-3,0-3 0,0-2 0,-65 3 0,99-11-72,1 0-1,-1-1 0,0 0 0,1-2 0,-1 1 0,-24-9 0,27 3 12,4 3-18,6 4-11,0-1 0,0 0 0,0 0 0,0 0 0,1 0 0,-1-1 0,0 1 0,1-1 0,0 1 0,-4-6 0,-19-22-53,25 29 53,-1 1-1,0-1 0,1 0 1,-1 1-1,1-1 0,-1 0 0,1 0 1,-1 1-1,1-1 0,0 0 0,-1 0 1,1 0-1,0 0 0,0 1 0,-1-1 1,1 0-1,0-2 0,-5-72-109,5 74 109,0 1 1,0-1-1,0 0 0,0 1 1,1-1-1,-1 0 1,0 0-1,0 1 0,0-1 1,1 0-1,-1 1 1,0-1-1,0 0 0,1 1 1,-1-1-1,1 1 1,-1-1-1,1 1 1,-1-1-1,1 1 0,-1-1 1,1 0-1,13-14-43,1 0-1,26-22 0,-33 31 17,1 0 0,-1 1 0,1 0 0,0 0 0,0 1 0,0 0 0,1 0 0,14-3 0,-9 5-45,0 1 0,0 1 0,26 1 0,-40-1 76,2 0-12,-1 0 0,1 0 0,0 1 1,0-1-1,-1 1 0,1-1 0,0 1 0,-1 0 0,1 0 0,-1 0 0,1 0 1,4 3-1,0 0-21,0-2-45,-7 0 20,-1-1 51,1 0-1,0 0 1,1 1 0,-1-1-1,0 0 1,0 0-1,0 1 1,1-1 0,-1 0-1,1 0 1,-1 0-1,1 1 1,-1-1-1,1 0 1,1 2 0,-1-2 4,0 1 0,0 0 0,0-1 0,0 1 0,0 0 0,-1 0 0,1 0 0,-1 0 0,1 0 0,-1 0 0,0 0 0,1 0 0,-1 0 1,0 0-1,0 0 0,-1 2 0,1 3-10,1-1 7,-1-1 1,0 0-1,-1 0 1,1 1-1,-1-1 1,0 0-1,0 0 1,0 0-1,-1 0 1,0 0-1,0 0 1,0 0-1,-5 7 1,-12 17-3,7-16 15,-55 35-23,57-41 10,-1-1 1,0-1-1,1 0 0,-2 0 0,-21 5 0,-5-4 17,-1-2 0,1-2 0,-1-1 0,-59-7-1,40-2 83,0-3 0,-93-29 0,105 26 45,33 10-94,-3-1 35,0 0 0,0 1-1,0 1 1,-32-2 0,25 12 32,17-4-91,6-2-18,-1-1 0,0 0-1,1 0 1,-1 0 0,1 1 0,-1-1 0,1 0 0,-1 1 0,1-1-1,-1 0 1,1 1 0,-1-1 0,1 1 0,0-1 0,-1 1 0,1-1-1,-1 1 1,1 0 0,-6 6 30,3-4-25,0 1 0,0 0 1,0 0-1,1 1 0,-1-1 1,1 1-1,0-1 1,0 1-1,1 0 0,-1-1 1,-1 11-1,-1 56 42,6-59-101,8 15-233,-8-20-751,5-1-1019,29 25-882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0:39.3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46 11509,'34'-45'3184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0:39.6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 0 9041,'0'0'3808,"-23"66"-3560,9 3-52,14-3-140,8-2-4,-2-3-32,3 1-48,-4-5-284,4-8-1592,5-8-1932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0:39.7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24 8881,'0'0'2544,"43"-24"-2456,-6 24-88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0:40.5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529 352 5368,'0'0'1711,"9"2"-1433,34 4 181,-36 2-260,22 22 3,-28-29-189,-1-1-1,1 1 0,0 0 1,0 0-1,-1 0 0,1 0 1,0 0-1,-1 0 0,1 0 1,-1 0-1,1 0 0,-1 0 0,1 0 1,-1 1-1,10 30 85,-8-24-20,-1-1-21,2 0 15,-2-4 169,0 0-1,0 0 1,-1-1 0,1 1-1,-1 0 1,0 0 0,1 4-1,-11-8 19,-2 2-192,7-1-9,0 0 0,1 0 0,-1 0 0,0-1 0,0 1 1,0-1-1,-5-2 0,-13-2 300,17 3 980,-1 0-1255,-24-6-74,30 7-7,1 1 1,-1 0-1,0 0 0,0-1 0,0 1 1,0 0-1,0 0 0,1 0 0,-1 0 0,0 0 1,0 0-1,0 0 0,0 1 0,0-1 0,1 0 1,-2 1-1,-50 14 0,-90 41 1,98-34-28,8-3-51,29-15-64,7 5-723,0 31 615,10-35 170,68 40 30,-72-42 23,2-2 50,20 4 4,-21-3 2119,-14-4-2028,-21-6 142,20 7 146,1-3 84,-21-13 111,21 13-67,0-4-165,-47-67 95,45 57-358,6 8-106,-57-202 376,26 69-310,33 140-63,0 1 0,0-1 0,0 1 0,1-1 0,-1 0-1,1 1 1,-1-1 0,1 0 0,0 1 0,0-1 0,1-5 0,-1 6-10,0-1 0,1 0 0,-1 0 0,-1 0 1,1 0-1,0 0 0,-1 1 0,1-1 0,-1 0 0,0 0 0,-1-3 1,-2-1-60,3 4-19,0 1-1,0-1 1,0 0-1,0 0 1,0 1 0,0-1-1,1 0 1,-1 0-1,1-5 1,-5 0-510,-16-25-102,16 24-62,-4 4-1134,-23-16 687,24 15-473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0:41.2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146 29 4148,'0'0'5882,"6"-4"-5772,17-16-65,-17 16-15,32 4-33,-36-1 1,1 1 1,-1 0 0,1 0 0,-1 0 0,1 1 0,-1-1 0,1 1 0,-1-1 0,1 1-1,-1 0 1,1 0 0,3 2 0,1 0 4,0-1 0,-2 6-102,14 22 102,-18-29-4,-1-1 1,1 1-1,-1 0 1,0-1-1,1 1 0,-1 0 1,1-1-1,-1 1 1,0 0-1,0 0 0,0 0 1,1-1-1,-1 1 1,0 0-1,0 0 0,0 0 1,0 1-1,0 7 0,-1 27 45,-3-6-53,3-23 0,-23 24 44,17-21-41,-8 4-36,-63 34 18,61-43-14,-62 1 35,73-6 44,-1-4 117,-21-13 12,17 7-83,-5-14-62,13 18 26,4-1-5,3-27-1553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0:43.2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638 119 2216,'0'0'1537,"6"-2"-1475,1 1-43,-4 1-7,-1-1 1,1 0-1,-1 1 1,1-1-1,-1 0 1,0 0 0,1 0-1,-1 0 1,0-1-1,4-2 1,26-16-39,16-9 11,-11 6 3,-9 5 3476,-26 18-3372,-1 0 0,0-1 0,1 1 0,-1 0 0,0-1 0,0 1 0,0-1 0,0 0 1,1 0-1,-1 1 0,0-1 0,2-2 0,-2 2 69,3-1 586,-8 10-676,-15 31 491,-3 0-1,-1-2 1,-2 0 0,-48 54-1,19-34-55,-111 93 0,77-78-413,-63 50-68,117-97-61,6-6-513,-34 32-1,63-60-28,4-16 314,2 0-1,0 0 0,17-38 0,-20 54 229,10-31-109,0-9 50,-10 39 98,9-45 47,-13 52-30,1 0 1,0 0 0,-1 0 0,1 0-1,0 0 1,1 0 0,-1 1-1,2-4 1,-1 3 1057,-17 41-1071,-24 57-2,25-67 12,-77 139-51,90-164 37,-1 0 1,0 0-1,0 0 0,-1 0 0,1 0 1,0 0-1,-5 3 0,1 0 2,1-1-2,3 1-20,-8 19 17,8-19 146,7-4-114,3 0-24,-1 0-1,0 0 0,0-1 0,1 0 0,-1 0 1,0 0-1,1-1 0,11-2 0,-1 0 11,0-2-1,28-8 0,175-63-1180,-216 73-731,24-6-3702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0:43.4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429 0 6861,'0'0'2880,"-43"8"-2104,6 29-640,-6 5-76,6 1 12,-6 7-72,-3-5 8,-2 0-132,2-8-728,3-5-1160,0-3-797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0:44.0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232 1 2308,'0'0'433,"6"3"68,19 7 56,-19-7-109,22 14-47,-1 4-301,4 2 5707,-39-18-5530,-33 23 195,2-3-39,-27 16-200,54-31-137,-16 21 40,-37 52 0,54-65-59,0 0-1,0 1 1,2 0 0,1 0 0,-9 29 0,9-23 28,2 0 0,1 0 0,1 0 0,-2 35 0,8-17 245,1 0-1,11 55 1,28 80 1081,-23-101-1037,37 106 695,-46-151-845,-7-24-193,0-2 217,-2 0-223,5 15-25,-5-15 34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0:44.8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1689 30 2344,'0'0'6153,"-7"-2"-5715,-37-7 84,-1 1-1,-1 2 0,-85 1 1,-149 20-15,238-11-386,-600 73 1052,218-20-784,417-56-352,-7 1 476,7-1-1731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5:58.04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15 885 1400,'0'0'7037,"-3"-5"-6546,-9-19 799,19 24-909,158 15 569,-47-2-597,65 1-91,201 14-65,327 20-132,-692-47-61,715 74 40,-645-65-50,435 17 28,-491-26-23,598-4-6,-252-1 30,-315 4-19,-33 0-4,-6 1 12,37-3-1,-11 1-12,-30 2 25,0-1 1,36-5-1,11-8 458,54-12-323,-114 22-160,2 0-5,37-1 20,25-3 30,-65 7-14,-1-1-12,19-2-17,-19 2 50,-1 1-8,19 0 6782,-16-107-6555,-15-44-366,0-3 5,-2-42 49,10 158 26,-1 2-26,-5-55 0,-4 47-70,8 36 42,0 2-40,-3-21-39,3 20-54,-2 0-6,-16-59-943,18 60 212,-2 0-375,-1-2 798,2 3 0,0 1-1,0 0 1,-1 0-1,0 0 1,-5-7-1,-11-14-2304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6:07.59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0 226 5949,'46'-24'1164,"-3"3"-76,8-8-320,-2 1-312,-3 3-256,2-3-140,4 3-72,-10 1-1016,4 3-1104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0:45.2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632 1 6521,'0'0'4352,"-4"5"-3861,-1 3-357,-2 0 0,1-1-1,-1 1 1,0-2 0,-1 1 0,-13 9-1,-61 36 159,40-28-214,-57 35 16,-177 76 1,238-120-80,13-4 43,20-9 329,12-4-354,17-6-25,2 2 1,-1 1-1,1 1 1,0 1 0,0 1-1,-1 1 1,1 2-1,0 0 1,0 2-1,0 1 1,-1 1-1,1 1 1,35 14-1,-18 1 16,-6 4 0,-29-19-48,-5 0-44,11 19-289,-11-19-887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0:45.6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1039 27 5444,'14'-6'259,"21"-6"1168,-4 4 3874,-38 13-5107,-27 19 26,-55 28-1,1-1-52,20-7-113,1 3 1,-80 74 0,-136 167 1,50-55-543,131-148-3512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0:45.8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238 11 8613,'0'0'991,"7"-1"-227,45-5-208,0 2-1,99 6 1,-145-1-227,-6 6-305,-1 0-1,1 0 0,-2 1 1,1-1-1,-1 0 0,0 0 0,0-1 1,-1 1-1,0 0 0,0-1 1,0 1-1,-7 7 0,2-4-32,0 0 0,-1-1 0,0 0 0,0 0 0,-1-1 0,-17 10 0,-1-1-592,-1-2 0,-1-1 0,-1-2 0,-50 15 0,-15-6-2284,-3-3-257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0:46.1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509 29 7509,'6'-4'564,"17"-16"308,-23 20-831,0 0 1,1-1-1,-1 1 1,0-1 0,1 1-1,-1 0 1,1 0-1,-1-1 1,0 1-1,1 0 1,-1 0-1,1-1 1,-1 1-1,1 0 1,-1 0-1,1 0 1,-1 0 0,0 0-1,1 0 1,-1 0-1,1 0 1,-1 0-1,1 0 1,-1 0-1,2 0 1,22 2 849,-23-2-854,0 0 0,0 0 0,-1 0 0,1 1 0,0-1 0,0 0 0,-1 0 0,1 0 0,0 1 0,-1-1 0,1 0 0,0 1 0,-1-1 0,1 1 0,0-1 0,-1 1 0,2 0 0,6 6 100,1 0 1,-1 0-1,0 1 1,-1 0 0,1 0-1,-2 1 1,1 0-1,-1 0 1,-1 1-1,0-1 1,0 1 0,-1 0-1,0 1 1,5 19-1,-8-18-75,0 1 1,0-1-1,-1 1 0,-1 0 0,0-1 1,0 1-1,-2-1 0,1 0 0,-2 0 1,1 0-1,-2 0 0,1 0 0,-2-1 1,0 0-1,0 0 0,-12 16 0,-12 12-92,-1-2-1,-2-1 0,-1-1 1,-2-2-1,-70 51 0,66-57-866,-2-3-1,0 0 1,-56 20-1,27-21-1860,5-9-325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0:46.3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11 7781,'37'-11'1564,"6"46"-640,-20 15-72,-9 11-208,-5 16-92,-3 5-200,-6 8-196,8 4-44,-16 4-112,2-4 44,-17 5-56,9-6-48,-9-8-812,-6-11-1028,9-8-1096,-11-18-81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0:46.5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532 1 6205,'0'0'4476,"-17"40"-3484,-3 5-328,-3 8-192,-6 0-136,-8 5-168,-6 3-60,-14 0-100,-9-3 28,1-5-116,8-13-520,-3-3-752,3-13-4380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0:46.7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10053,'0'0'2532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0:47.1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966 1 4064,'-12'33'784,"11"-31"-695,0 0-1,1-1 0,-1 1 0,1 0 0,-1 0 0,1 0 0,-1 0 0,1 0 0,0-1 1,0 1-1,0 0 0,0 0 0,0 0 0,1 0 0,0 2 0,0 2 189,0 15 702,5 32 1,-3-38-788,-1-1-1,-1 0 0,-1 21 1,0-29-152,-1 0 1,0-1-1,0 1 1,-1-1-1,0 0 1,0 1 0,0-1-1,0 0 1,-1 0-1,0 0 1,0 0-1,-6 6 1,-6 6-32,-1 0 1,-1-1-1,0 0 1,-2-2-1,1 0 1,-2-1-1,0-1 1,0 0-1,-1-2 1,0-1-1,-1 0 1,0-2-1,-38 9 1,33-14-266,27-2 236,-1 0 0,0 0 0,1 0 0,-1 0 0,0-1 0,1 1 0,-1 0 0,0 0 0,1 0 0,-1-1 0,1 1 0,-1 0 0,0-1 0,1 1 0,-1 0 0,1-1 0,-2 0 0,-5-4-48,1-1 0,-1 0 0,1 0 0,0-1 0,0 1 0,1-1 0,0 0 1,0-1-1,0 1 0,1-1 0,0 0 0,1 0 0,-4-14 0,2-3 123,2 0 1,0-1-1,3-49 0,0 45 484,0 25 1661,-5 13-1884,-77 114 522,44-60-637,-4-2 0,-88 98 1,-7-25-1444,128-125-352,0-7-778,-39 6-903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0:47.2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25 8837,'0'0'224,"42"-24"556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0:47.6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5292,'0'38'696,"0"-37"-657,0 0-1,0 0 1,0 0 0,0 0-1,1 0 1,-1-1 0,0 1-1,0 0 1,1 0 0,-1 0-1,0 0 1,1 0 0,-1 0-1,1-1 1,0 3 0,13 18 338,32 35 0,-32-38-163,-3-3-157,4 7 181,21 39 1,-32-53-184,0 0 1,-1 0-1,0 0 1,0 1-1,-1 0 1,0-1-1,-1 1 1,0 0 0,0 16-1,-2-16-21,0 1 1,-1-1-1,0 1 0,-1-1 1,0 0-1,0 0 0,-7 13 0,-4 1 43,-18 26-1,23-35-43,6-10 2,0 1 1,0-1-1,0 0 0,-1 0 1,1 0-1,-6 4 0,-5 6 3369,14-21-3200,1-11-193,1 1 1,1-1-1,1 1 1,0-1 0,1 1-1,12-28 1,54-99-779,-69 140 732,25-44-1553,2 2-1,39-48 1,-18 35-1005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6:07.87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212 1 4876,'-9'53'941,"9"-13"-93,15 5 28,7 0-92,1 3-284,-3 5-136,-5 0-132,-7 5-4,-8 0 28,-8 3-120,-12-5-36,-23 5-180,-3-3-244,-11-1-660,-9-16-1184,0-12-785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1:00.7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1 209 1868,'0'0'6092,"6"-4"-6018,5-3-38,1 1-1,0 0 0,0 1 1,0 0-1,1 1 1,0 0-1,0 1 1,16-2-1,117-6 166,-116 10-140,541-20 388,520-54-188,-823 52-259,-50 3-3,-172 16-7,-34 3-308,5-1 723,-1 0-5948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1:02.5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1530 1992,'0'0'4844,"2"9"-4809,12 44 31,-12-42-51,-1-6-5,0 1 0,1-1 0,-1 0 0,1 1 0,0-1-1,3 5 1,-1 1 3,16 31 62,-14-32-43,-3-6 7,0 0 0,0 1 0,-1 0 1,1-1-1,-1 1 0,2 9 0,6 14 247,-8-21 2031,3-1-1581,14 18 26,-14-19 1297,6-15-1475,26-31-435,-1-1 0,-2-2 0,40-68 0,81-166-217,-139 248 61,281-547-717,-167 321 476,44-101-708,-168 346 564,0 0 1,-1-1-1,7-21 1,-11 28-924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1:04.0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1270 2728,'0'0'2104,"-3"9"-2033,-2 6-42,0 1-1,1-1 1,0 1-1,2 0 1,0 0 0,0 32-1,10 6 344,-7-43-277,-1-3-33,1 0 0,0 0 0,0-1 0,1 1-1,0 0 1,0 0 0,1-1 0,0 1 0,4 6 0,8 13 112,-11-20 1412,-1-1-683,14 25 3002,-11-36-3140,11-9-631,-1-2-1,-1 0 1,0-1-1,-2 0 1,20-32 0,-14 21-69,204-312 81,117-163-246,48 14-51,-297 365-631,-79 107 383,-8 11-442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1:06.4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115 1000 1060,'0'0'239,"-7"-5"49,-22-17 38,22 17 1885,2 15-2224,-1 1 22,1-3 20,1 0 1,0 0 0,-4 15-1,2-11-15,-10 36 42,13-38-23,1-5 82,0 0 0,0 0 0,1 1 0,0-1 0,-1 11 0,-2 24 4394,15-42-4031,7-4-398,-1-1 0,1 0 0,-1-1 0,0-1 0,-1 0 0,17-13 0,101-83 34,-111 86-93,558-498-67,-446 393 55,155-156-63,-258 250-254,-26 25-362,23-32-5994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1:10.1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21 601 1296,'0'0'2857,"-3"9"-2816,0 1-18,1-5-1,0 0 1,1 0-1,-1 0 1,1 0 0,1 0-1,-1 8 1,-3 23 16,3-28-1,1 0 37,0 25 24,0-25 2878,10-8-2409,4 0-458,-1 0 0,0-1 0,0-1 0,0 0 0,0-1 0,0-1 0,0 0 0,-1 0 1,1-2-1,21-11 0,11-12 52,74-61 1,33-47-152,-91 81 17,350-283-697,-388 321 445,-14 11-625,-1 1-337,24-19-235,-23 19-32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1:51.5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3892,'14'45'5769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1:48.5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1720 200 3032,'0'0'3821,"-5"-3"-3312,0 0-334,3 2-78,1 0 1,-1 0 0,0 0 0,1 1-1,-1-1 1,0 0 0,0 1 0,0-1-1,0 1 1,0 0 0,1-1 0,-5 1-1,-54-2 1234,35 2-779,0 2 0,-38 8 0,-11 1-15,64-10-491,1 0-1,0 1 1,-12 3-1,-25 3 105,11-4-121,-7-3 8,3 1-10,-4-1-30,-9-1 42,44-1-40,-27 3 11,-7 3 142,36-3-122,3-1-16,1 0 1,-1 0-1,0-1 0,1 1 1,-1-1-1,0 1 0,1-1 1,-1 0-1,-3 0 1,-17 0 63,17 0 20,0 1-27,-31 6-2,12-3-31,19-4-10,0 2 9,-91 14 208,91-14-215,0-1-5,-44 3 1,30-4 9,-1 2-31,15-1 35,1 0-26,-18 2-15,-7-2 6,23-1 6,1 0 7,-1-1-71,-28-2 75,-9 1-48,-17-4 55,22 5-44,-23 1 32,56 0-41,-1 0 9,-17 0 39,18 0-8,1 0-19,-14 0 3,8 1-10,-48 5 20,53-5-16,-1 0 27,-17 2-26,17-2 28,16-6-57,56-26 12,89-30-1,-84 35 31,-33 10-25,-1-1 21,-7 3-19,-23 12 17,-1-1 1,16-8 1,-15 9 18,-2-5-30,2 0 4,15-22-8,-7 8 0,8-11 32,-18 26 158,-9 12-128,1 1-30,2-4-11,1 0 0,-1 0 0,0-1 0,0 0 0,0 1 0,-1-1 0,1 0 0,0 0 1,-1 0-1,-3 2 0,-40 30 14,-1-3 0,-86 42 0,-118 36 32,67-44-9,178-63 373,13 0-364,52 8 107,86 18 250,-71-8-131,83 35 0,-101-37-9,-32-7-221,-17-8-20,-3-1-31,15 6 5,-14-5 19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1:51.1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920 710 5168,'0'0'3391,"5"7"-3109,8 13-143,0 0 1,-2 1 0,13 30 0,-20-41-101,24 80 198,-26-80-208,0-1 0,0 1 0,-1 0 0,-1 0 0,1-1 0,-3 18 0,-3-13 87,0-4-101,0 0 0,-1-1 1,-1 0-1,0 0 0,0 0 1,-1-1-1,1 0 0,-2-1 0,1 0 1,-1 0-1,0-1 0,-1 0 1,-14 7-1,1-4 10,-32 7 0,16-12 0,-8-8-11,43 3-14,-1 0-1,1 0 0,-1-1 1,1 1-1,0-1 0,0 0 1,-5-2-1,4 0-6,-1 0 0,1-1-1,0 0 1,-7-7 0,-11-22-24,0-33-27,22 62 34,6 4-24,22 2 47,1 11 2,-23-8 39,-5-2-27,1 1 0,-1-1 0,0 1 0,1-1 0,-1 1 0,1-1 0,1 5-1,1-1 13,-3-5-22,0-1 0,0 1 0,0-1 0,0 1 0,0-1 0,0 1-1,0-1 1,0 1 0,0-1 0,0 1 0,0-1 0,0 1 0,0-1-1,0 1 1,0-1 0,0 1 0,0-1 0,0 0 0,-1 1 0,1-1 0,0 1-1,0-1 1,-1 1 0,1-1 0,-1 1 0,-4 6 7,-1 0 0,0 0 0,0 0 0,0-1 0,-1 0 0,0 0 0,0-1 0,-1 1 0,1-2 0,-1 1 0,0-1 0,0 0 0,-14 4 0,-7 0 118,0 0 0,-55 6 0,72-16 69,-10-9-81,21 11-114,0 0 0,1-1 0,-1 1 0,1 0 0,-1-1 0,0 1 0,1 0 1,-1-1-1,1 1 0,-1-1 0,1 1 0,-1-1 0,1 1 0,0-1 0,-1 1 0,1-1 0,0 1 1,-1-2-1,-3-4-9,0 0 0,0-1 0,1 0 0,0 1 0,0-1 0,1 0 0,-1-1 0,2 1 0,-1 0 0,1-1 0,0 1 0,0-14 0,9-23-86,-4 20 65,-3 18 269,-8 9-163,-177 70 1478,182-72-1495,1 0 0,-1-1 0,0 1 0,1-1 0,-1 1 0,0-1 0,0 0 0,1 1 0,-1-1 0,0 0 0,0 0-1,0 0 1,1-1 0,-4 0 0,-1 0 135,4 2-124,0-1 0,0 0 0,0 0 0,0-1-1,0 1 1,0 0 0,0-1 0,0 1 0,0-1-1,0 1 1,0-1 0,1 0 0,-1 0 0,-2-1 0,-1-1 116,-8-6 316,6 1-447,0-1-1,0-1 0,1 1 0,0-1 1,0 0-1,1 0 0,1-1 0,0 0 0,0 1 1,1-1-1,-2-13 0,-1-22-14,-1-93 1,6 82-52,-1-277-39,3 187 5,-10-4-1159,6 120-802,1 24 1471,1 1-1567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1:51.3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6345,'0'0'1320,"43"0"-204,-6 8-288,0 0-312,-2 3-220,2 10-124,0 0-76,-3 8-60,3 27-2032,-8-3-504,-20 8-481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1:51.9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995 1 3360,'0'0'942,"7"4"-136,22 13-65,-17-6-139,-10-8-546,10 13 332,0 1 0,-2 0-1,0 1 1,0 0 0,8 24-1,-17-39-247,-1 0-1,1 1 0,0-1 0,-1 0 0,0 1 1,1-1-1,-1 1 0,-1-1 0,0 5 0,0 6 131,1-2 39,1-8-205,-1-1-1,0 1 1,0-1-1,0 1 1,0-1-1,-1 1 1,0-1 0,1 0-1,-1 1 1,0-1-1,-1 0 1,1 1-1,-1-1 1,1 0 0,-1 0-1,0 0 1,0 0-1,-4 4 1,-6 6 68,0 0 0,-1-2 0,-1 1 0,1-1 0,-2-1 0,1-1 0,-2 0 0,-16 8 0,-6-4 16,0-1 0,0-2 0,-1-1 0,0-2 1,-1-2-1,-64 0 0,28-6 125,1-4 0,-118-23 1,162 24-264,4 0 2,-38-9 1,36 6-42,23 6-89,0-1-211,-32-7-2161,3-2 32,-3-4-1065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6:08.38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515 381 5040,'2'-7'729,"3"-23"169,-3 22 753,-8 1-1085,-19-21-154,19 21-116,1 1-102,-1-2-143,3 5-31,-1-1 0,2 0 0,-1 0-1,0 0 1,1 0 0,-3-6 0,0-3-27,-1 0 0,2-1 1,-4-17-1,9 15-62,1 8 52,-1 1 8,1 1 1,0-1-1,0 1 0,0 0 1,1 0-1,0 0 1,0 0-1,1 0 1,0 0-1,0 1 1,0 0-1,8-8 1,-6 7-9,-1 0 5,1 1 0,0 0 1,-1 0-1,2 1 0,-1 0 0,0 0 0,1 0 0,0 0 0,0 1 0,11-3 0,12-3-45,-22 7-6,-2 12 47,-2-4 18,-1-1 0,1 2 1,-1-1-1,0 0 0,-1 0 1,1 1-1,-1 0 0,-1-1 1,1 1-1,-1 0 0,0 0 1,-1 0-1,0 0 0,0 0 1,0 0-1,-1 0 0,0-1 1,0 1-1,0 0 1,-4 8-1,-37 72 28,-66 103-1,86-154-21,-27 45 3,-83 148 92,-16 97 470,125-277 191,4-15 4186,13-41-4469,-2-2-436,1 0 1,0-1-1,0-1 0,1 1 0,0-1 1,1 0-1,-5-13 0,2-16-14,2 0 0,-1-45-1,6 76-29,-2-96-372,5-1 0,4 1 0,22-118 0,4 39-4024,-13 105 378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1:52.1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87 4912,'57'-13'957,"14"0"-201,4 2-104,5 3-228,0-5-236,-9 5-60,-5 0-84,-9 3-964,-14-3-1277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1:59.7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441 3 5216,'0'0'1686,"-7"-1"-1143,-11 0-412,0 0 0,0 1 0,0 1 0,0 0 0,0 2-1,1 0 1,-22 6 0,26-5-94,0 1 1,1 0-1,0 1 1,0 0-1,1 0 0,-1 2 1,1-1-1,1 1 1,0 1-1,0 0 0,-11 12 1,6-2 163,1 0 1,0 1-1,2 1 0,0 0 1,1 0-1,-11 33 0,16-38-140,2 0 0,0 0 0,1 0 1,1 1-1,0-1 0,1 1 0,1-1 0,0 1 0,1-1 0,5 23 0,-3-29-40,0-1 1,1 1-1,0-1 1,0 0-1,1 0 1,0 0-1,1-1 1,0 0 0,0 0-1,1 0 1,0-1-1,0 0 1,1 0-1,0-1 1,0 0-1,1 0 1,-1-1-1,11 5 1,1 0 44,-1-1 0,2-2 0,-1 0 0,1 0 0,0-2 0,0-1 0,33 3 0,-30-5 2,0-1 1,0-1-1,0-1 1,0-1-1,-1-2 0,25-5 1,-35 2-169,41-44-1758,-45 36-281,8-30-499,5-6-1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2:00.3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1 205 6281,'0'0'1257,"2"6"-620,3 9-373,-2 1-1,0 0 1,-1 0 0,0 1 0,-1-1 0,-1 0-1,-3 19 1,2 16 299,0 65 445,1 98-464,1-36-343,1-166-176,3 10-23,-3-16 156,-2-15-551,0-100-342,6-1 0,31-176 0,-10 160 586,52-150 1,-70 246 188,-7 24-13,3 5-116,18-2 122,-22 3-32,-1 0 1,1 0 0,-1 0-1,1 0 1,-1 0 0,0 0-1,1 0 1,-1 0-1,1 0 1,-1 0 0,1 0-1,-1 0 1,1 0 0,-1 1-1,0-1 1,1 0 0,-1 0-1,1 0 1,-1 1 0,0-1-1,1 0 1,-1 0 0,0 1-1,1-1 1,-1 0 0,0 1-1,1-1 1,-1 1 0,13 11 8,0 0 0,-1 1 0,-1 0 0,0 1 1,-1 0-1,-1 0 0,0 1 0,-1 1 0,0-1 0,-1 1 1,-1 1-1,-1-1 0,7 33 0,-10-32 70,0 0 0,-1 1 0,-1-1 0,0 0 0,-1 1 0,-1-1 0,-1 0 0,0 0 0,-2 0 0,0 0 0,0-1 0,-2 0 0,-14 27 0,14-30-42,-1 2-11,0 0 1,-1-1-1,-1 0 0,0 0 0,-22 21 1,9-12-68,17-18-266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2:00.9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53 5777,'0'0'1562,"2"11"-1377,37 195 373,-37-188-509,-2-13-20,1 0 0,-1 0 0,1 0 0,0-1 0,4 10 0,-3-5-9,10 26 67,0-8-24,-9-20 1196,4-8-596,21-1-158,-27 2-495,-1 0 0,1 0 1,-1 0-1,1 0 1,0 0-1,-1 0 0,1 0 1,-1-1-1,1 1 0,-1 0 1,1 0-1,-1 0 0,1-1 1,-1 1-1,0 0 1,1-1-1,-1 1 0,1 0 1,-1-1-1,0 1 0,1 0 1,-1-1-1,0 1 0,1-1 1,-1 1-1,0-1 1,0 1-1,1-1 0,-1 1 1,0-1-1,8-13 35,-1 1 1,-1-1-1,0-1 0,0 1 1,-2-1-1,0 0 0,0 0 1,-2 0-1,2-18 0,-5-2 260,-1-1-1,-1 0 1,-12-46-1,9 48 43,5 28-268,3 14-320,29 85 222,16 56-3,-34-99 115,2-1-1,2 0 1,2-1 0,34 61 0,-47-96-62,-5-10-15,1 1-1,0-1 0,-1 0 1,1 1-1,1-1 1,-1 0-1,4 3 1,13 17 53,-14-18 846,1 0-627,19 11-60,-19-12 124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2:03.9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1123 0 1992,'0'0'4458,"-8"3"-4141,-45 12-70,0-2 1,-56 5 0,-120 7 180,182-21-353,-193 12 63,133-9-70,99-7 1249,3 1-1257,-14 2-14,14-2 68,1 5-154,-3 8 54,1-1 0,0 1 0,1 0 0,1 0 0,0 0 0,1 1 0,-2 15 0,-7 117 226,9-93-102,-19 317 1560,2-162-1437,10-125-217,-26 171 35,11-161-80,-1 6 13,19-56-31,-13 96 43,19-131-5,0-1-37,-5 21-3,5-21 29,1-1-5,0 23-27,-3 4 45,1-27-23,1 0-2,1 1 28,0 36-18,0-4 6,0 3 0,0 6-30,0-16 28,0-25 12,5 32-42,-4-32 20,0 1-2,0-1 0,-2-5 9,1 0 0,1 0 0,-1 0 0,0-1 0,1 1 0,-1 0 0,1 0 0,0 0 0,2 4 0,4 0-12,22 20 25,-22-21-21,-1-3 24,19 8 10,-11-6-1,26 4-10,-28-7-11,30 1 65,-14-3-51,-6-1-34,33-4 1,-46 3 21,71-8 13,-73 8 0,2 2-35,25 0-8,-25 0 73,-3-1-33,19-2-13,-19 2 309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2:05.3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240 1040 4460,'0'0'5870,"-2"-6"-6198,-1-2 243,1-1 0,1 0 0,-1 0 0,1 1 0,1-1 1,0 0-1,0 0 0,1 0 0,0 0 0,0 1 0,1-1 1,0 0-1,6-15 0,1 3-51,0 0 0,0 0 0,2 1 1,18-24-1,-26 39-26,4-2 12,22-17 0,-15 15 31,15-2 74,-15 9 26,15 4 18,-14 3-18,-4-1 2,28 18-45,-30-18 70,-6-2 7,0-1 0,0 1-1,0-1 1,0 1 0,0 0-1,0 1 1,3 3 0,-3-4 6,-1 1 0,1 0 0,-1 0 0,0 0 0,0 0 0,0 0 0,2 6 0,0-1 21,15 28 434,-19-36-461,1 0-1,-1 1 0,0-1 0,0 0 0,0 1 1,0-1-1,1 0 0,-1 1 0,0-1 0,0 0 0,0 1 1,0-1-1,0 0 0,0 1 0,0-1 0,0 0 1,0 1-1,0-1 0,0 0 0,0 1 0,0-1 0,0 0 1,0 1-1,0-1 0,0 0 0,-1 1 0,1-1 1,0 0-1,0 1 0,0-1 0,0 0 0,-1 1 0,-10 20 564,1-9-68,-4-2-385,0 0 0,-1-1 0,0 0 0,0-2 0,-1 1 0,0-2 0,0 0 0,0-1 0,-1-1 1,0 0-1,-23 1 0,27-3 10,9-1-24,0 0 0,-1-1 0,1 0 0,0 0 0,-1 0 0,-4-1 0,-51-8 1153,54 8-943,0-7-68,-5-6-191,1 0 0,0-1 0,1 0 0,1-1 0,0 0 0,1 0-1,1 0 1,-6-23 0,0-44-130,3-1 1,3-128-1,2 35-112,-2 94 33,0-8-398,5 30-3315,-8 61 1588,2 0 1773,1 0 1,-1 1-1,0 0 0,-8 2 0,4 1-97,1 0-1,1 0 1,-13 8-1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2:06.0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1046 326 4760,'-8'2'1369,"-20"9"-89,15-9-164,-13-4 523,21-5-1015,-2 1-556,1 0 0,1-1 1,-1 1-1,1-1 1,0-1-1,1 1 0,0-1 1,0 0-1,1 0 1,-1 0-1,2 0 1,-1-1-1,1 1 0,-1-18 1,5 2-104,1-1 0,8-28 0,-9 41 8,-2 11 21,1 0-1,-1 0 1,0 0 0,0 1 0,1-1-1,-1 0 1,0 0 0,1 0 0,-1 0 0,1 0-1,0 1 1,-1-1 0,1 0 0,0 0-1,5-6-24,-1 1 0,1 0 0,0 0 0,0 0-1,1 1 1,0 0 0,0 0 0,0 1 0,0 0 0,1 0-1,0 1 1,-1 0 0,1 0 0,0 1 0,1 0-1,-1 0 1,10 0 0,-5 2-19,1 1 0,-1 0 0,15 3 1,-15 2-13,16 10-27,-18-6 56,8 14 21,-11-11-20,-6-6 42,-1 1 1,1-1-1,-1 0 0,0 0 0,-1 1 0,0 13 1,0-21-10,0 1 0,0 0 1,-1-1-1,1 1 0,0 0 0,0-1 1,0 1-1,-1 0 0,1-1 1,0 1-1,-1-1 0,1 1 1,0-1-1,-1 1 0,1-1 0,-1 1 1,1-1-1,-1 1 0,0 0 1,-16 13 3,0 0 0,-1-1 1,-1-1-1,0 0 1,0-2-1,-1 0 1,0-2-1,-1 0 0,-29 7 1,-10 0-11,-1-3-1,-78 5 1,119-15 6,0-1-1,-1-1 1,1-1 0,0 0-1,0-2 1,-38-9-1,51 9-21,-1 1 0,0-1-1,1 0 1,0-1-1,0 0 1,0 0 0,0-1-1,1 1 1,0-1 0,0-1-1,0 1 1,0-1 0,1 0-1,0-1 1,1 1-1,-1-1 1,1 0 0,0 0-1,1 0 1,-5-11 0,7 12-6,0 0 0,0 0 0,0 0 0,1 0-1,0 0 1,0-1 0,0 1 0,1 0 0,0 0 0,0 0 0,1 0 0,-1 1 0,1-1 0,5-10 0,2 5-34,-8 10 60,5-6-17,0 2 0,1-1 0,0 1 0,0 0 0,0 0 0,0 1 0,1 0 0,-1 0 0,1 1 0,0 0 0,15-4 0,-14 7-12,1 0 0,-1 0 0,0 1 0,0 1 0,0-1 0,9 4 0,-16-4 25,0-1 0,0 0 0,0 1 1,0 0-1,-1-1 0,1 1 0,0 0 0,0 0 0,-1 0 0,1 0 0,-1 0 0,1 1 0,2 1 0,0 2-6,1-2-19,-3 3 13,8 19 76,-10-25-55,0 0-1,0 1 0,1-1 1,-1 1-1,0-1 1,0 1-1,0-1 0,0 1 1,0-1-1,0 1 1,0-1-1,0 1 0,0-1 1,0 1-1,0-1 1,0 1-1,0-1 1,0 1-1,0-1 0,0 0 1,-1 1-1,1-1 1,0 1-1,0-1 0,0 1 1,-1 0-1,-13 27 83,14-27-76,0-1 0,-1 1 0,1 0 1,-1 0-1,0 0 0,1 0 0,-1 0 1,0 0-1,1-1 0,-1 1 0,0 0 1,0 0-1,0-1 0,-1 1 1,-14 11 63,0-1 1,-1-1-1,-1 0 0,1-1 1,-2-2-1,-22 8 1,-8-4 124,-73 6 0,11-1-42,69-5-85,-3 3-52,25-6 3,-18 16-5,22-11-41,-8 15-1,14-13 44,5-7-12,3-5-8,1 0 0,-1 0-1,0 1 1,1-1 0,0 1 0,0-1-1,0 0 1,0 1 0,0 6 0,-5 23-2,6-32 3,0 0-1,0 0 1,-1 0 0,1 0 0,0 0 0,0-1 0,0 1 0,0 0 0,0 0-1,1 0 1,-1 0 0,0 0 0,0-1 0,0 1 0,1 1 0,9 25-54,-8-20-428,7-2-810,32 15-988,-34-18 1674,0-1 0,1 1 0,-1-1-1,8 0 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2:06.2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32 9669,'20'-32'4040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2:06.4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0 5252,'0'0'1509,"-14"72"-605,14 2 212,14 4-332,6 0-248,3-1-164,-9 1-140,1-5-148,-1 1-56,-5-13 12,-4-4-52,-5-7-1308,0-13-4773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2:06.6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42 9357,'14'-42'2644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6:08.60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65 11537,'0'0'940,"29"-32"1060,-15 0-2092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2:07.0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0 515 3028,'31'40'628,"-16"-26"71,108 59 7356,-128-79-7565,-4-4-355,1 0 0,1 0-1,0-1 1,0 0 0,1-1 0,0 1 0,-4-15 0,5 6-126,2 0 1,0-1 0,1 1-1,1-1 1,1 0 0,1 1 0,1-1-1,0 1 1,2-1 0,6-21-1,11-24-2967,46-103 0,-62 157 2241,13-29-2447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2:07.2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157 657 6777,'-38'-10'1368,"37"9"-1288,0 1-1,0 0 0,1 0 0,-1-1 0,0 1 1,0 0-1,0-1 0,0 1 0,1-1 0,-1 1 1,0-1-1,0 1 0,1-1 0,-2-1 1,-6-5 163,1-1 0,0-1 1,0 1-1,1-1 1,0 0-1,0-1 0,1 1 1,0-1-1,-4-13 1,-2-16-109,2 0 1,1-1-1,-3-63 0,12-120-248,-1 205 87,-1 13-19,1 0 0,0 1 0,0-1 0,1 0 0,1-8 0,4-17-187,-4 22-760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2:07.7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493 70 4180,'0'0'2480,"-2"8"-2321,-1 3-118,0-1 0,0 0 1,0-1 0,-1 1-1,0-1 1,0 0 0,-10 14-1,-116 195 355,111-179-326,1 1 1,2 1-1,2 0 0,-10 48 0,15-56 25,5-18 24,1 0 0,-4 24 0,1 13 287,-1-15 3695,0-31-3437,-22 16-94,29-21-542,-1-1 1,1 1 0,-1-1 0,0 1 0,1-1-1,-1 1 1,0-1 0,1 0 0,-1 1 0,0-1 0,1 0-1,-1 1 1,0-1 0,0 0 0,1 0 0,-1 0-1,0 0 1,-1 0 0,-27 3 548,29-3-553,-1 0-1,1 0 0,-1 0 0,1 0 0,-1 0 1,1 0-1,-1 0 0,0 0 0,1 0 0,-1 0 1,1-1-1,-1 1 0,1 0 0,-1 0 0,1 0 1,-1-1-1,1 1 0,-1 0 0,1-1 0,-1 1 1,1 0-1,-1-1 0,0 0 0,-7-5 40,-1-1 0,1 0 0,1 0 0,0-1 0,0 1 0,0-2-1,1 1 1,0-1 0,0 0 0,1 0 0,1-1 0,-1 1 0,2-1 0,-1 0 0,1 0 0,-2-14 0,3 2-57,1 1 0,1-1 1,1 1-1,0-1 1,2 1-1,0 0 0,2 0 1,0 0-1,2 0 1,11-27-1,4 3-357,2 0 0,2 2 0,39-51-1,-36 53-3030,42-81-1,-53 72-727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2:08.8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1390 0 6105,'0'0'1330,"5"12"-851,24 64 409,39 154-1,-56-173-709,-3 1-1,-2-1 1,-1 104 0,-8-140-135,0 0 0,-2-1 0,0 1 0,-1-1 0,-1 0 1,-1 0-1,-1-1 0,-1 0 0,0 0 0,-22 31 0,28-45 15,-1 1 0,0-1 0,0-1 0,0 1 0,0 0 0,-10 7 0,4-4 38,-6 5 166,-14 5-82,22-13-85,1-8-77,-21-10-70,27 13 48,0-1-1,0 1 1,0-1-1,0 1 1,0-1-1,1 1 1,-1-1-1,0 0 0,0 1 1,1-1-1,-1 0 1,0 0-1,1 1 1,-1-1-1,0 0 1,0-1-1,-6-10 2,0 1 0,1-1-1,1-1 1,0 1-1,0-1 1,1 0-1,1 0 1,0 0-1,0-1 1,0-18-1,4 29 9,-1 1 0,0 0 0,0 0 0,-1 0 0,1 0 0,0 0-1,-1 0 1,1 0 0,-1 0 0,0 1 0,0-4 0,-2 0 11,2 0 61,-8 9-259,-41 19-71,22-9 142,21-10 22,-1-3 105,1 1-2,-21 3-147,24-12 75,-1-1 43,3 6 7,0-1 0,0 0 1,0 0-1,0 0 0,1 0 1,0 0-1,-1-1 1,1 1-1,-1-5 0,-7-24-30,7 24 37,-6 16-158,-33 45 266,16-21-80,19-24-5,-2-2 34,-20 19 1,21-19-14,-36-14-433,37 2 392,-19-19-10,19 19-15,1 0 122,-14-19 54,14 19 418,12 16-689,14 19 214,-1 2-1,30 64 0,-45-82-16,0 1 1,0-1-1,-1 1 1,-1 0-1,-1 0 0,0 0 1,0 1-1,-1-1 1,-1 0-1,-1 1 1,-3 22-1,0-20-21,0-1-1,-1 1 1,-1-1-1,0 0 1,-1 0-1,-1-1 0,-1 0 1,0 0-1,0-1 1,-2 0-1,0-1 1,0 0-1,-1-1 1,-23 18-1,4-7 19,-1-1-1,-2-1 0,0-2 1,-1-1-1,-1-2 1,0-1-1,-1-3 1,-68 16-1,88-25 64,-1 0-1,0-1 1,-1-1 0,1-1-1,0-1 1,0 0 0,0-1-1,0-1 1,-30-8 0,37 7-62,0 0 0,0-1 0,1 0 0,-1 0 1,1-1-1,0 0 0,0-1 0,1-1 0,0 1 0,0-1 0,1-1 0,0 1 1,1-1-1,0-1 0,-11-18 0,9 10-65,2 0 1,0 0 0,0-1-1,2-1 1,1 1-1,0 0 1,1-1 0,1 0-1,1 0 1,1 0-1,1 0 1,0 1-1,2-1 1,0 0 0,9-28-1,3-1-226,3 0 0,1 2 0,30-51 0,89-129-3770,-89 160 1430,0 1-817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2:09.1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740 34 4804,'0'0'1059,"9"-6"-105,25-16-226,-25 16 2726,-15 16-3278,-7 11-122,-1 0 0,-1-1 0,-1 0 0,0-1 0,-2-1 0,-30 24 0,-137 92-41,101-76-113,1-4-3045,-138 68 0,148-89 737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2:10.0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1 221 3372,'0'0'5403,"7"-8"-5362,29-36-61,37-60 11,-69 100-5,-1-1 0,1 0 0,-1 1 0,1-1 0,0 1 0,1 0 0,7-5 0,-2 1-10,-9 7 20,0 0 0,-1 1-1,1-1 1,0 0 0,-1 1 0,1-1 0,0 1 0,0-1 0,0 0 0,0 1 0,-1 0 0,1-1-1,0 1 1,0 0 0,0-1 0,0 1 0,0 0 0,2 0 0,31-6-22,-26 5 59,39 53 72,-38-41-95,0 0-1,11 20 0,-10-9-124,0 2 0,-2-1-1,-1 1 1,0 0 0,2 27 0,-7-33-1702,-2 33-704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3:52.7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1604 6 2928,'-6'-1'586,"0"-1"-376,4 1-123,0 1 0,0-1 0,-1 1 0,1-1 0,0 1 1,-1 0-1,1 0 0,0 0 0,0 0 0,-1 1 0,-2 0 0,-25 2 220,22-2 1319,2-1-1286,-17 2-19,18-1-32,0-1-30,-50 0 447,-80-9 59,3 10-431,122-2-327,-46 6 24,44-4-33,9-1 4,0 0 0,0 0-1,-1 0 1,1 1 0,0-1-1,0 1 1,-6 2 0,-43 14 31,49-16-26,-45 7 76,19-3-75,22-4 31,0 0 100,-21 4 96,21-3-37,0-2-76,-55 7 175,55-6-269,-18 2 67,1 1 1,-40 11 0,35-4-67,-15 12 48,25-15-71,-42 22 42,25-10-51,-16 7 60,17-10-69,5-3 32,25-11 6,-2 1-54,1 1 22,4-3 9,0 0 0,0 0 0,0-1-1,-1 1 1,1-1 0,-1 1 0,1-1 0,-1 0 0,0 0 0,-4 1 0,-18 7 13,22-8-9,0 0-1,-1 0 0,1 0 0,0 1 0,0-1 1,0 1-1,-5 4 0,1-2-3,1 0-12,0 0 25,-16 12 19,16-12-16,0-1 15,-19 11 32,19-10 132,1 1-212,-16 23 8,15-16 16,1 0-1,1 1 0,0 0 0,1 0 0,0 0 0,-1 21 0,1-14-3,-6 40 146,-32 286 955,27-42-659,15-74-59,3-82-240,-5-76-83,-12 103 0,5-118-34,0 6-8,-11 66-15,4-12 0,9-52 23,4 18-24,2-66-2,0-14-8,0-1-1,0 1 0,0 0 0,0-1 0,0 1 1,1-1-1,-1 1 0,1-1 0,0 1 1,1 2-1,0 2 0,0-1 27,-1 0-4,2 19-21,-2-19-13,1 0 19,0 2 4,1 3 3,0 0 1,-1 0-1,1 14 1,1-19-19,11 16 1,-11-16 67,0 21-51,-3-22-29,1 1 8,-2 1 8,0-5 2,0 0 1,1 1-1,-1-1 0,1 0 1,-1 0-1,1 1 1,0-1-1,-1 0 0,1 0 1,0 0-1,1 0 1,0 2-1,12 21-15,-11-19 19,3-2 14,31 24 8,-12-11 11,-12-12 14,10-2-16,0-2 0,39-3-1,-48 1-25,0-1 0,0 0 0,0-1 0,-1-1 0,15-6 0,-17 7 17,14-3-23,-19 5 22,-1-1-40,-1 0-300,6-5 710,0-35-11829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3:53.1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415 1 1976,'0'0'9384,"-7"9"-8973,-25 41-28,2 2 0,-31 74-1,1 1-174,8-32-425,-65 93 0,113-183-786,-5-2-780,-25 9-805,25-9-383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3:54.0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545 8 2608,'0'0'2937,"8"5"-2319,1 2-460,22 13 385,-23-10-295,22 27 19,-29-36-251,0 0 1,0 0-1,0 1 1,0-1 0,0 0-1,0 0 1,-1 1-1,1-1 1,0 0-1,-1 1 1,1-1-1,-1 2 1,10 33 54,-10-35-67,1 0-1,-1 0 0,0 0 0,1 0 1,-1 0-1,0 1 0,0-1 1,0 0-1,0 0 0,0 0 0,0 0 1,-1 3-1,-5 29 55,0-16-7,-13 19-62,14-28-28,-4-3-61,-29 15-311,28-16-475,3-9 11,1 1 795,1 0 1,-1-1 0,1 1-1,0-1 1,1 0 0,-1 0 0,1-1-1,0 1 1,0-1 0,1 0-1,0 0 1,0 0 0,0 0 0,0-1-1,1 1 1,0-1 0,1 0 0,0 1-1,-1-9 1,3 1 15,0 1 1,1-1-1,1 0 0,6-17 0,-2 16 40,14-13 39,-16 21 37,3 4 135,-1-1-94,21-8 2502,-23 48-1690,-4-29-638,-7 2-66,-17 24-49,23-32-138,-1 0 0,0 0 0,1 1 0,-1-1 1,0 0-1,0 0 0,0 0 0,0-1 0,0 1 0,0 0 1,-3 1-1,-3 4 57,4-3-34,0-1 1,1 0 0,-1 0-1,0 0 1,0 0-1,0-1 1,0 1 0,0-1-1,-1 0 1,-5 2-1,-23 8 162,30-11-190,1 1 1,0-1-1,-1 0 0,1 1 1,0-1-1,0 0 0,-1 0 1,1 0-1,0 0 0,-1 0 1,-2-1-1,-226-18 243,227 19-241,0-1-1,0 1 0,0 0 0,0 0 1,0 0-1,0 0 0,0 0 1,0 1-1,0-1 0,0 1 1,-4 1-1,-2 1 14,5-3-3,0 1 1,0 0 0,0 0 0,0 0 0,0 0 0,0 0 0,-5 4 0,0-1 31,-6 5 149,-13 15 58,16-9-10,-1 11-43,-16 39 1,25-54-154,1 0 0,0 0 0,0 1 0,1-1 0,1 1 0,0 0 0,0 17 0,6 11 268,2 0-1,1-1 1,3 0 0,21 56-1,-14-45 183,-2 0 0,8 53 0,-24-101-483,0 0 1,1 0-1,-1 0 1,0 0 0,1 0-1,0 0 1,-1 0-1,1 0 1,0 0-1,2 2 1,6 21 365,-9-18-369,1-4-1,-1 0 0,1 0 0,-1 0-1,1-1 1,0 1 0,0 0 0,0 0-1,2 3 1,7 15-31,-8-15 36,-2 17-797,0-9-1993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3:57.1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1641 2 3760,'0'0'7273,"-7"-1"-7116,-80 0-118,1 4-1,-105 16 1,128-11-38,-57-3 22,7-1 67,104-3-87,-48 1 2,32-2 12,21 0 76,-2 0-104,-23 0-48,23 3 37,-56 25 42,56-26 9,0 2 2,-19 13-19,19-13-30,0 0-11,-17 12 16,21-14 16,0-1 1,-1 1 0,1 0-1,-1-1 1,0 1 0,1-1-1,-1 0 1,0 0 0,-3 1-1,-1 0 3,0 1 10,1 0-4,-39 26-12,35-25-11,-37 11-29,-19 10 96,61-23-69,-2 0 3,1 1 16,4-2-2,0 0 1,0 0-1,0 0 0,0-1 1,0 1-1,0 0 0,0-1 0,0 0 1,-5 1-1,4 4 23,-16 25-18,8-6-2,0 1-1,2 1 1,1 0 0,1 0-1,-5 35 1,-1 2 8,-26 137 145,-40 200 318,66-289-416,10-71-35,-2 0-1,-12 47 0,-31 120 73,26-110-83,14-68-16,1 1 0,1-1 1,-2 56-1,7-62 2,-2 1 0,-6 29 1,-2 19-18,5-33 27,-18 64 0,13-57 7,5-17-4,5-8-18,-6 51 28,6-40-28,1 2-11,0 98 16,0-95 1,0-31 7,0-1-19,0 17 11,0-20-3,0 1 0,0-1 0,0 1 0,0-1-1,-1 1 1,1-1 0,-1 1 0,1-1 0,-3 5-1,1 0 0,0-1-15,2 0 2,1 1 15,-3 23-6,-2-5 6,4-23 2,0 0-1,-1 0 0,1 0 1,0 0-1,0 0 0,0 0 1,0 0-1,0 0 0,0 0 1,1 0-1,-1 0 0,1 0 0,0 3 1,1 1 2,-1 0 22,-1-1-12,0 17-19,0-17-23,2 0 13,3 17 15,-3-17 37,-1 1-55,5 19 33,-5-19-13,0 0-6,-1 0 0,0-4 3,0 0 0,0 1 0,0-1 0,1 0 1,-1 0-1,0 0 0,1 0 0,-1 0 0,1 0 0,0-1 1,-1 1-1,1 0 0,1 2 0,8 15 3,-8-14 5,0 1-19,0 1 9,-1-5 7,0 0 1,0 1-1,-1-1 1,1 1-1,-1-1 1,1 0-1,-1 6 0,6-4-10,17 12 17,-10-11 15,49 9-35,-61-14 11,1 1-1,-1-1 1,1 0 0,0 1-1,-1-1 1,1 0 0,-1 0 0,1 0-1,0 0 1,-1 0 0,1 0 0,-1-1-1,1 1 1,-1 0 0,1-1-1,2 0 1,0-1-1,32-3-11,-3 1-4,51-12-1,-59 9-90,-16 6-114,-1-1 0,0 0-1,-1-1 1,1 0 0,0 0 0,-1-1 0,1 0 0,-1 0-1,7-5 1,21-19-1798,8-8-537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6:13.92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16380 1 1136,'0'0'1917,"-9"3"-1836,-32 12 23,-14 1 211,-317 60 1104,-16-31-843,176-26-334,-404 30 224,467-36-394,-57 2 0,-195 23 57,136-9-100,-40-4 44,12 7-8,-41 4-142,-505 8 865,344-21-580,147-9 100,-157 7-151,123-19-131,195-3-44,-917-19-38,434 2-10,-532-21-79,680 9 93,-502-18-48,181 35 456,600 10-87,-955-1 638,852 3-806,-327-8-22,8 13 40,191 24 37,295-15 224,-187-5 397,320-8-779,-93 10 35,12 1-6,52-3 22,61-7-41,-15 2-14,-4 1 38,28-4 19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3:58.4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802 539 3120,'0'0'1174,"0"6"-922,0 25 328,6-31-536,17 0-13,-23 0-29,1 0 0,0 0 0,0 0 0,0 0 1,-1 0-1,1 0 0,0-1 0,0 1 0,-1 0 0,1 0 0,0-1 0,0 1 0,-1 0 0,1-1 0,0 1 0,0-1 0,9-5-7,-1-1 0,1 1-1,-2-2 1,1 1 0,-1-1-1,0 0 1,0-1 0,9-14-1,25-40-181,-39 58 177,0-3 87,6-22-14,-6 23 43,-13 7 48,-18 4-51,2 1-1,-1 1 0,0 1 1,1 1-1,-49 23 0,-63 30 90,98-46-171,29-9-16,8-5 0,0 0-1,0 1 1,-1-1 0,1 0-1,0-1 1,0 1-1,-1-1 1,1 1 0,0-1-1,-6 0 1,-16 0 15,19 0-55,0-8-48,-19-22 13,24 30 68,0-1 1,1 0-1,-1 1 0,1-1 1,-1 0-1,1 1 0,-1-1 1,1 0-1,-1 0 0,1 0 1,0 0-1,-1 1 0,1-1 1,0 0-1,0 0 1,0 0-1,0 0 0,0-1 1,-3-40-24,3 37 23,0 0 0,0 0 0,1 0 0,0 0 0,0 0 0,0 1 0,2-6 0,0 4-5,-1 1 1,1 0-1,0 0 1,0 1-1,1-1 0,6-7 1,25-17-21,-34 28 27,0 0 0,0 0 0,0 1 1,-1-1-1,1 1 0,0-1 0,0 1 0,0-1 0,0 1 0,0 0 0,0-1 0,0 1 0,0 0 0,2 0 1,5-3 18,-5 2-4,0 0 0,0 0 0,-1 0 0,1 1 0,0 0-1,0-1 1,0 1 0,0 0 0,0 0 0,0 0 0,5 2 0,22 1 171,-28-3-156,0 0 0,0 0 1,0 0-1,0 1 0,0-1 0,0 0 1,0 1-1,0 0 0,0-1 1,0 1-1,0 0 0,-1 0 1,1 0-1,3 2 0,0 1 62,0-1 187,-3 4-59,-1-2-207,0 0 0,0 1 0,-1-1-1,0 0 1,0 0 0,0 0 0,0 1 0,-1-1 0,0 0-1,0 0 1,0 0 0,-1 0 0,1 0 0,-1 0 0,0 0-1,-1-1 1,1 1 0,-1-1 0,-5 7 0,-3-1-6,1-2 0,-1 1 0,0-1 0,-1-1 0,0 0 0,0-1 0,-1 0 0,1 0 0,-1-2 0,-18 5 0,11-4-39,0-1 0,1-1 0,-1 0 0,0-2 0,0 0 0,-23-3 0,27-3-270,-18-14-4,25 15 97,2-4 127,-22-22 24,22 23 817,2 14-490,-78 104 733,77-104-670,0-1 140,-19 16 86,19-16 2,0-3-125,1 0-327,3-2-72,0 0 0,1 0 0,-1 0 0,0 0 0,0 0 0,0 0 0,0 0-1,0-1 1,0 1 0,-3 0 0,-1-6 91,0 0-121,0 0 0,1-1 0,-1 1 0,1-1 0,1-1 0,-1 1 0,1-1 0,0 1 1,0-1-1,1 0 0,0-1 0,0 1 0,0 0 0,-1-15 0,0-17-21,3-1-1,1 1 1,10-69 0,-2 60-1194,1 0 0,30-90 0,-23 81-1316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3:58.6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8357,'0'0'3424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3:58.8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0 6369,'0'0'1420,"-5"45"1520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3:59.1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377 290 6693,'-5'0'1362,"-1"2"-957,-17-1 1165,18-8-1122,1-1-417,-1 0-1,2 0 0,-1-1 0,1 1 1,0-1-1,1 0 0,-1 1 0,2-1 0,-1 0 1,2 0-1,-1 0 0,1 0 0,1-14 1,1 13-31,5-24-5,22-35-16,-28 68 20,-1 1 0,1-1 0,-1 0 0,0 0-1,1 1 1,-1-1 0,1 0 0,-1 1 0,1-1 0,0 0-1,-1 1 1,1-1 0,0 1 0,-1-1 0,2 0 0,27-20-20,-22 16 20,-2 6-15,16 4 58,-21-5-41,0 0 1,1 0 0,-1 0-1,0 1 1,1-1-1,-1 0 1,0 0 0,0 0-1,1 0 1,-1 0 0,0 0-1,0 0 1,1 1-1,-1-1 1,0 0 0,0 0-1,1 0 1,-1 1 0,0-1-1,0 0 1,0 0-1,0 1 1,1-1 0,-1 0-1,0 0 1,0 1 0,0-1-1,0 0 1,0 0-1,0 1 1,0-1 0,0 0-1,0 1 1,0-1 0,0 0-1,0 1 1,0-1-1,0 0 1,0 0 0,0 1-1,0 8 7,0 0 0,-1 1 0,0-1 0,-1 0-1,0 0 1,0-1 0,-1 1 0,0 0-1,0-1 1,-1 1 0,0-1 0,-9 12 0,-5 7-7,0-1 0,-35 36 1,33-40-241,-1-2 1,-2 0-1,1-1 1,-2-1 0,-1-1-1,-31 16 1,49-30-214,1-1 0,0 0-1,0 0 1,-1-1 0,1 1 0,-1-1 0,1-1-1,-1 1 1,-11-1 0,-12-3-1915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3:59.3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 4752,'43'-8'3193,"0"61"-2801,-14 0-196,-15-8-108,0 3-4,-5 2-28,-1 3-132,-8 11-164,-8 2-664,-15 0-744,3-2-285,-9-3 25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3:59.8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635 46 2776,'0'0'3843,"1"6"-3479,1 0-275,-1-4-62,0 0 1,-1 0 0,1 0 0,-1 0 0,0 1 0,1-1 0,-1 0-1,0 0 1,0 0 0,0 0 0,-1 0 0,1 0 0,-1 3-1,-5 35 299,6-33-296,0-4-21,0-1 0,0 0 0,-1 0 0,1 1 0,-1-1 1,1 0-1,-1 0 0,1 1 0,-1-1 0,0 0 0,0 0 0,0 0 0,-3 4 0,0 2 3,3-5-5,0 1 1,-1-1-1,0 0 0,0 0 0,0 0 1,0 0-1,0 0 0,-5 4 0,2 1-4,3-5-4,-1 1 1,1-1-1,0 0 0,-1 0 0,0-1 0,0 1 0,0 0 0,-6 3 0,-28 22 39,31-23-43,4-2 10,-1-1 0,1-1 0,-1 1 0,1 0 0,-1-1 0,0 1 0,0-1 0,1 0 0,-5 1 0,0 0 3,-20 10-62,16-6 53,0 0 0,0 2 0,0-1-1,-15 15 1,22-17 5,0 0-1,0 1 1,0-1-1,1 1 1,0 0 0,-3 7-1,1-3-10,-12 32 339,-22 80-1,26-77 45,-30 74-1,33-101-125,1-1 0,-2-1 0,-18 23 1,19-31-23,-1-1-130,6-4-27,1 1 1,-1-1-1,-1 0 0,1 0 0,0-1 1,-1 1-1,1-1 0,-1-1 0,0 1 1,0-1-1,-7 1 0,-10-6 274,22 3-335,1 1 0,-1 0 0,1 0 0,-1 0 0,1-1 0,-1 1 0,1 0 0,-1 0 0,1-1 0,-1 1 0,1 0 0,-1-1 0,1 1 0,0-1 0,-1 1-1,1 0 1,0-1 0,-1 1 0,1-1 0,0 1 0,-1-2 0,-7-11 24,1-1-1,0 0 1,1 0-1,0 0 1,1-1 0,1 0-1,0 0 1,1 0-1,1-1 1,-1-29 0,3 0-32,2-1 1,13-70-1,-9 84 7,1 0-1,2 1 0,0 0 0,16-31 1,-16 42-135,1 0 0,2 1 0,0 0 0,0 1 1,2 1-1,27-29 0,-19 25-1213,2 1 1,40-28-1,0 14-1520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4:00.0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70 6825,'34'20'1180,"3"-12"-488,15-8-340,-1-11-168,21-10-276,-1-8-1144,9-8-1505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4:01.9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1637 375 2464,'0'0'1859,"-6"-6"-1801,-19-19 1,11 15 52,-12-2-67,-1 1 1,0 1-1,-44-9 0,24 11-47,-1 2 0,-83 1 0,-97 23 108,190-13-70,0 3 24,23-8-40,11 0-19,1 0 0,-1 1-1,0-1 1,0 1 0,1 0 0,-1-1-1,-4 3 1,-34 9 31,34-11-24,-22 8-26,21-7 14,-26 13 13,-63 50 137,81-53-69,0-3 9,13-8-25,1 1-1,-1 1 1,0-1-1,0 1 1,1-1-1,-1 1 1,1 0-1,-4 4 1,-51 48 396,11-13-124,-60 72 0,75-74-136,12-17-34,2 1 0,1 1 0,-25 47 0,-53 123 880,24-69-507,60-104-476,2 0 0,0 0-1,1 0 1,1 1 0,2 0-1,0 1 1,1-1 0,2 1-1,0 0 1,1 0 0,2-1-1,3 25 1,32 156 225,-31-185-96,12 33 0,0-7-38,-3-10-121,37 48 26,-34-55-19,-10-19-9,0 0 0,0 0 0,1 0 0,0-1 0,1 0 1,-1-1-1,1 0 0,1 0 0,15 8 0,-11-7 37,12 8 24,1-2-1,0 0 1,1-2 0,0-1 0,1-2 0,40 9 0,-32-12-33,1-1 0,0-2-1,0-1 1,57-6 0,-25-5-42,1-4 0,-2-2-1,0-3 1,-1-4 0,69-31 0,21-2-27,-116 40 15,76-40 0,-81 37 13,24-18-13,-59 35-1,1-1 1,-1 1-1,0 0 0,0-1 0,0 1 1,0-1-1,0 0 0,0 0 0,0 0 1,-1 0-1,3-2 0,18-23 2,25-21 0,43-59 0,-18 0 11,-59 82-10,-2 0 1,0-1-1,-1 0 0,11-53 1,-13 38 0,-1-1 1,1-79-1,-5 63 2,15-91-1,-8 87 4,2-103 0,-12 132 3,-1-2-6,-12-39-9,7 42 1,-8-20-7,12 37 3,-3-27-13,3-22-150,2 56 60,-2-12-52,-3 5-24,-14-40-124,18 53 289,0 0 0,0-1 0,0 1 0,0 0-1,1-1 1,-1 1 0,1-1 0,0 1 0,-1-3 0,1 3 9,0-1 0,0 1 0,-1-1 0,1 1 0,-1-1 1,1 1-1,-1 0 0,0-1 0,-1-1 0,-2-3-3,3 5 10,-1-1-1,1 1 1,0-1-1,0 1 1,0-1-1,1 0 1,-1 0 0,1 1-1,-1-5 1,-5-30-26,0 12-12,4 19-10,2-1-8,-7-33-54,2 13 98,3 21-10,0 0-120,-8-19-35,8 19-176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4:06.0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1897 236 2464,'0'0'4303,"-6"-5"-4311,-24-15-1,-55-30 0,15 17-9,48 24 21,-34-21 0,46 24-6,0 1-1,-20-8 1,-1-1-17,18 9 56,-39-9-18,29 6-3,0 1 1,-1 2-1,-35-4 0,24 6-56,1 3 35,-12 3-3,0-1-34,-102 21 53,8 5-60,87-12 148,-31 6-116,-49 17 150,104-26-57,2 4-45,18-14-11,5-1-12,1-1-1,0 0 1,-1 1 0,1 0 0,0 0 0,0 0-1,0 0 1,0 0 0,-3 4 0,-29 23 44,27-23-25,5-3-4,-1-1 0,0 1 0,1 0 0,0 1 0,0-1 0,-5 6 0,-11 13 49,15-16 17,-4 0 34,-1 0-87,4-4-19,1 1-1,0 0 1,0 0 0,0 1 0,0-1-1,-6 8 1,4-3 5,-24 21 118,-63 67 180,61-63-272,-85 81 238,98-98-213,1 2-47,-18 26 122,31-33 38,-5 25 69,4-15-117,1 0 1,-5 33 0,9 125 498,3-84-253,7 19-287,-8-90-35,2 1 1,0-1 0,10 33-1,5 32 105,-18-82-160,0-5-4,0 1 1,0-1-1,1 1 1,-1-1-1,1 1 1,-1-1-1,1 1 1,0-1 0,0 0-1,1 3 1,13 31 13,-13-28-14,11 22 28,-10-21-17,-2-6-7,0 0 0,1 1 1,-1-1-1,1 0 1,-1-1-1,1 1 1,0 0-1,0 0 1,0-1-1,3 4 1,14 16 89,-14-16 6,1 0 0,2 0-80,20 23 69,-24-22-78,-2-5-8,0 1 1,0 0 0,0-1 0,0 1 0,0-1-1,1 0 1,-1 0 0,1 0 0,3 3 0,19 14-7,-19-14 18,-1-1-15,1 2 4,-4-4-4,0 0-1,0 0 1,0 0 0,0 0-1,0 0 1,1-1 0,-1 1 0,1-1-1,-1 0 1,1 0 0,3 1-1,147 54 16,-151-55-16,1-1 0,-1 1 0,1-1 0,-1 1 1,1 0-1,-1 0 0,0 0 0,1 0 0,-1 1 0,2 1 0,-2-2 1,0 0-1,0 0 1,0 0-1,0 0 1,0 0-1,0 0 1,1-1-1,-1 1 1,0-1-1,0 1 1,1-1 0,2 0-1,26 4 10,1-2-1,32-2 0,-10-5-21,76-7 17,-101 16-9,-23-3 2,1-1 15,31-1 7,14-4-16,0-4 12,-5-2-12,-1-2-1,-1-2 1,0-2-1,-1-2 1,-1-1-1,76-51 1,-60 34-12,-30 19 4,55-44 0,193-165-13,-201 156 14,-7 3 11,-35 36-3,-2-5-8,123-184 25,-133 190-6,-18 25-15,1-1 1,-1 0 0,0 1-1,-1-2 1,0 1 0,4-10-1,-1-2 1,-1 1-1,0-1 1,-1 1-1,-1-1 1,-1 0-1,-1-1 0,-1 1 1,0 0-1,-1 0 1,-6-27-1,4 35 2,0 0 0,-1 0 0,0 1 0,-11-19-1,6 17-3,-8-16 7,-1 0-6,-36-43 0,33 43-21,17 23 31,-3-1-19,-2-1 12,4 2-4,0 0-1,0 1 1,-1 0 0,0 0 0,0 0-1,0 1 1,-1 0 0,1 0 0,-1 0-1,-7-1 1,-6-1-3,-1 2-1,0 0 1,-39 0-1,-49 13-69,103-9-99,0 1-267,-19 3-382,19-4-503,-31 7-5288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4:14.2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1909 0 5168,'-1908'2988'0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6:15.40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1 398 5180,'0'0'-67,"5"2"33,4 3 46,1-1-1,0 0 1,0-1 0,1 0-1,13 2 1,63 6 40,-58-8-37,753 57 1776,-704-58-1692,398-6 249,442-42-253,-2 26-11,1035 4 246,-1229 8-110,-295 6 46,506-12 27,1165-93 17,-1209 44-143,81-6-52,-360 41-117,-140 8 19,-71 4 434,597 4 666,-454 10-1088,-200-4-7,-318 6-22,555 8 8,123-17 84,-469-16-125,-24 1 22,-137 20 43,-38 1-38,105-6 47,-128 8-36,35 3 51,-8 1-30,-29-2 24,-1-2-3187,30-3 462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4:21.2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33 980,'0'0'3520,"0"-6"-3639,0-15-67,0 15-290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4:24.6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0 2892,'0'0'5026,"-4"6"-4909,2-2-69,0-1 1,0 0-1,0 1 1,0 0-1,1-1 1,-1 1-1,1 0 1,0 0-1,1 0 1,-1 0-1,0 0 1,1 0-1,0 0 1,0 0-1,0 0 1,2 7-1,16 42 352,2 0 0,38 70 0,-24-53-3,-6-13-233,21 46-13,170 349 617,141 135-392,-61-77 269,-219-358-516,15 27-74,-83-154-47,179 384 31,-148-308-50,37 86 24,-1-3 13,-35-82-17,216 436 53,-238-496-62,83 151 43,14 26-49,-82-143 11,320 688 30,21 77 1,-372-829-36,53 122-2,29 58 37,194 378 726,254 489-410,-252-606-105,-133-224-107,76 114 359,-184-275-349,370 566 466,-58-115-89,-239-361-387,-23-35-57,44 49-17,-27-38 10,167 254 18,-157-220-50,-59-86-36,404 488 129,-251-360 33,-135-138-117,-4 4 1,80 101-1,-96-98-4,143 212 189,-183-266-218,-10-13-27,-1-1-1,10 19 1,2 5-15,55 114 9,-50-96 15,-5-16 7,-1-1-20,28 39 40,-21-36-40,-4-10-19,0-6 70,-1 2-27,-16-19-6,-14-11-1719,-145-74 1023,79 42 331,1-2 1,-85-62-1,58 24 147,61 43 178,0-1 22,10 2-14,22 24 24,6 7 4,0 0 1,0 0-1,0 0 0,1-1 1,-1 1-1,1 0 0,-1-1 1,1 0-1,0 1 0,-1-5 1,-22-48-4,22 51 208,10 9-82,140 108 272,-99-72-135,88 57 0,-98-76-215,2-1 0,1-2 0,79 25 0,-90-36-37,0-1 0,1-1 0,0-1 0,0-2 0,0-2 0,34-2 0,-64 1-7,0 0 0,0 0 0,0 0-1,1 0 1,-1-1 0,0 1 0,0-1-1,0 1 1,0-1 0,0 0-1,0 0 1,-1 0 0,1 0 0,3-2-1,0-1 1,1 2 65,18-36 245,-18 24-146,-2-8-51,-1 1 0,-1 0 1,-1-1-1,0 1 1,-5-33-1,-30-313 519,24 216-654,8 1-1698,0 117-15,-1-1-1,-2 1 1,-13-50 0,4 30-1050,0-7-19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4:25.6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175 931 4516,'0'0'2405,"-8"2"-1495,-20 3 5,14-6-112,-15-7-218,16 0-229,8 4-348,0-1 0,0 0 1,0 0-1,1 0 1,0 0-1,0-1 1,1 0-1,-1 1 0,1-1 1,0-1-1,1 1 1,0 0-1,0-1 0,0 1 1,0-1-1,1 0 1,1 1-1,-1-1 0,1 0 1,0 1-1,0-1 1,1 0-1,0 0 0,0 1 1,3-10-1,2 2-37,0 1-1,0 0 1,2 0-1,-1 0 1,2 1-1,0 0 1,15-16-1,-7 10-26,1 1-1,1 2 1,38-26-1,-41 31 35,1 1 0,0 1 1,1 1-1,0 0 0,0 1 0,0 1 0,1 1 0,-1 1 0,36-2 0,-41 4 19,-1 1-1,0 0 1,0 2-1,0-1 0,0 1 1,0 1-1,0 0 1,-1 0-1,1 2 0,-1-1 1,0 1-1,0 1 1,-1 0-1,1 1 0,-1-1 1,12 12-1,-18-13 16,1-1 0,-1 1-1,0 0 1,-1 0 0,1 0-1,-1 0 1,0 1 0,0-1 0,-1 1-1,0 0 1,0 0 0,0 0-1,-1 0 1,1 0 0,-2 0 0,1 0-1,0 0 1,-1 1 0,-1-1-1,1 0 1,-1 0 0,0 0 0,0 0-1,0 0 1,-1 0 0,0 0-1,-4 8 1,0-2 19,-1 1 0,0-1 1,-1 0-1,0-1 0,0 0 0,-2 0 0,1-1 1,-1 0-1,-1-1 0,0 0 0,-12 8 0,-121 66 351,122-72-263,1-2 0,-1-1 1,-1-1-1,1 0 0,-26 2 1,35-8 34,0 0 0,0-1 0,-22-3 0,34 2-143,0 1 0,0 0 0,0 0 0,0 0-1,1-1 1,-1 1 0,0 0 0,0-1 0,1 1-1,-1 0 1,0-1 0,0 1 0,1-1-1,-1 1 1,0-1 0,0 0 0,-9-9 7,0 0-1,0 0 1,1 0 0,0-1 0,1-1 0,1 1 0,-1-1 0,2-1-1,0 1 1,0-1 0,-3-15 0,-6-29-25,3-1-1,-7-98 1,15-177-70,6 197-900,-5 94-1716,1 31 1929,-1-2-1873,-4-10-129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4:25.8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755 1 5525,'0'0'1652,"-28"64"-792,-15 10-276,-9 11-176,-5 10-88,-8 6-184,-7 10 8,-8 6-128,-8 15 4,2-10-756,-3 0-1268,-5-11-797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4:26.6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1254 146 5408,'8'-3'89,"0"0"-1,0 1 0,1 0 0,-1 0 1,1 1-1,0 0 0,0 0 0,-1 1 0,11 1 1,-18-1-68,0 0 0,0 1 0,0-1 0,0 0 0,0 1 0,0-1 0,0 0 0,-1 1 0,1-1 0,0 1 0,0-1 0,0 1 1,-1 0-1,1-1 0,0 1 0,-1 0 0,2 1 0,12 11 138,0 1 0,-1 0-1,-1 1 1,0 0 0,-1 1 0,-1 0 0,10 21 0,-14-26-110,-1 0-1,-1 1 1,0 0 0,-1-1 0,0 1 0,0 0 0,-1 1-1,-1-1 1,0 0 0,-1 1 0,-1 14 0,-1-9 2,1-11-27,0 0 0,0 0 0,0 0 1,-1 0-1,0 0 0,0 0 0,-1-1 1,1 1-1,-8 11 0,-14 19 53,17-33-73,-22 13 32,22-13-111,2-13-22,0 1 53,1-1 0,0 1 0,0-1 0,1 0 0,1 0 0,-1 0 0,1 0 0,1 0 0,0-1 0,0-9 0,2-8-124,1 0 1,1 0 0,8-31 0,27-78-163,-23 89 268,32-80 416,-37 100-15,-8 20 247,-12 8-524,-8 1-54,0 1 0,0 1 0,0 1 0,0 1 0,1 0 0,0 1 0,0 1 0,1 0 0,0 2 0,0 0 0,-28 23 0,18-10 15,0 0-1,2 2 1,0 1 0,2 1-1,-33 51 1,46-62-20,0 1 1,1-1 0,0 1-1,-4 20 1,9-29 0,1 1 0,0 0 1,1 0-1,0 0 0,0 0 1,1 0-1,0 0 0,1 0 1,0 0-1,3 11 0,-3-14-2,1-1-1,0 1 1,0-1 0,0 1-1,7 9 1,-4-7 0,-1-2-2,1 0 1,-1-1-1,1 0 0,0 0 1,0 0-1,8 5 1,59 52 4,-66-57 413,-11 3-341,2-2-75,-1-1 1,1 1-1,-1-1 1,0 0-1,0 0 1,-1-1 0,1 1-1,-1-1 1,0 0-1,0 0 1,0 0-1,-1-1 1,-6 3-1,-5 0 4,0-1 1,0 0-1,0-2 0,0 0 1,-1-1-1,1 0 0,-1-2 0,1 0 1,-1-1-1,1 0 0,-1-2 0,-31-8 1,20 2 41,2-1 0,-1-1 1,2-2-1,-1 0 0,2-2 1,0 0-1,-29-25 0,31 22 7,18 13-18,6 11-57,3 11 34,0-1 0,2 0 1,9 20-1,-6-16 65,-1 0 0,7 28 0,-13-36-12,1 1 0,-1-1 1,-1 1-1,0-1 0,-1 1 0,0-1 0,-1 1 0,-1 0 0,0-1 0,0 0 0,-2 1 0,1-1 1,-1 0-1,-1-1 0,0 1 0,-1-1 0,0 0 0,-1 0 0,0 0 0,0-1 0,-1-1 0,-1 1 1,1-1-1,-17 13 0,10-10 64,-1-1 0,0-1 0,-1 0 0,0-1 1,-1 0-1,0-2 0,0 0 0,-1-1 0,-33 6 0,42-10-66,0 0-1,-1-1 1,1-1-1,-1 0 0,1 0 1,-1-1-1,1 0 0,-1-1 1,1 0-1,0-1 0,0 0 1,0 0-1,0-1 1,1-1-1,0 1 0,-1-1 1,2-1-1,-1 0 0,-13-11 1,11 4-58,0 0 0,0-1-1,1 0 1,1-1 0,0 0 0,1 0 0,1-1 0,0 0 0,1 0 0,1-1 0,1 1 0,-4-23 0,3 3-298,2 0-1,1 0 1,1 0 0,9-70 0,0 59-1051,2 0 0,31-91 0,9 13-1904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4:26.9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36 6613,'43'-24'728,"0"13"-52,0 14-268,-6 10-212,-8 43-340,-21 5-532,-36 13-1492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4:27.3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1103 0 3816,'-7'7'177,"-22"20"14,16-11 50,-93 157 911,88-138-1037,14-27-104,1-1 1465,-5-9-1448,-22-6 89,22 5 33,0 5-127,-1 0 12,0 1-1,0 0 0,0 1 0,0 0 1,0 0-1,1 1 0,0 0 0,0 1 1,0-1-1,1 2 0,0-1 1,0 1-1,-8 9 0,-12 18 344,-39 62 1,44-64-220,-80 130 436,-27 39-235,86-140-313,-60 65 1,88-110-448,-1 1 0,-1-2 0,0 0 0,-1-1 0,0-1 0,-1 0 0,-1-2 0,0 0 0,-31 11 0,7-8-2043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4:27.9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1460 0 6745,'0'0'150,"1"11"-111,2 27 33,-2-2-19,10 48-1,11 13 46,-6-54-106,6-5-32,-18-30 22,2-1-53,17 21 58,-17-21-29,-16-3-144,-15 5 248,0 0 0,-1-2 0,0-2 0,0 0 0,0-1-1,-1-2 1,0-1 0,1-1 0,-1-1 0,1-1 0,-1-1 0,-46-13-1,68 15 2,1 0 0,0-1 0,0 1 0,0-1-1,0 0 1,1 1 0,-1-2 0,0 1 0,-3-3-1,-2-2 63,-27-16 388,28 17-418,1 1 343,1 10-443,-1 0 8,-25 25 141,-23 36 267,-40 44 657,67-83-814,0-2 0,-2-1 0,-1-1 0,0-2 0,-2-1 0,0-1 0,-46 18 0,56-28-109,-1 0 0,-1-2 0,1-1 0,-1 0 0,0-2-1,0-1 1,0-1 0,-1-1 0,1-1 0,0-1 0,-50-10-1,64 8-163,-1 0-1,1-1 1,0-1-1,0 0 1,0 0-1,1-1 0,0-1 1,0 0-1,0 0 1,1 0-1,0-1 1,1-1-1,-1 0 1,2 0-1,-1 0 0,1-1 1,1 0-1,0-1 1,0 1-1,-5-16 1,1-2-877,1 0 0,1-1 0,2 0 0,0 0 1,2-1-1,2 0 0,0-33 0,2-25-2332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4:28.0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1 200 6197,'57'-13'88,"17"-3"-88,-2-8 28,16-5 16,-2-3-68,8-13-432,9 5-1393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01:48.5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5128,'0'0'586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6:16.29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1009 40 4152,'0'-6'948,"0"-21"153,0 20 1485,2 14-2618,46 146 126,-47-146-70,0 1 0,-1-1 0,0 1 0,0-1 0,0 0 0,-1 1 0,0-1 0,0 0 0,-1 0 0,-4 12 0,4-13 11,2-5-27,0 0 1,-1 0 0,1 0 0,-1 0 0,1 0 0,-1 0 0,1 0 0,-1 0 0,0 0 0,1 0 0,-1-1 0,0 1-1,0 0 1,0 0 0,-1 0 0,-16 14 6,0-1-1,-2-1 0,1 0 1,-2-2-1,1 0 0,-2-2 1,-29 10-1,8-6-29,0-2-1,-46 5 1,69-13-21,0-1 1,0-1-1,0-1 0,0-1 1,0 0-1,-31-7 1,36 0-242,-16-13-110,31 20 375,-1 1 0,1 0 0,-1 0 1,1-1-1,-1 1 0,1 0 0,-1-1 0,1 1 0,-1-1 0,1 1 0,0 0 1,-1-1-1,1 1 0,0-1 0,-1 1 0,1-1 0,0 1 0,0-1 0,-1 1 0,1-1 1,0 0-1,0 1 0,0-1 0,0 1 0,0-1 0,0 1 0,0-2 0,-4-31-146,4 32 155,0 1-1,-1-1 0,1 0 1,0 1-1,0-1 0,0 0 0,0 1 1,0-1-1,0 1 0,0-1 0,1 0 1,-1 1-1,0-1 0,0 0 1,0 1-1,1-1 0,-1 1 0,0-1 1,0 1-1,1-1 0,-1 1 1,1-1-1,0 0 0,6-7-7,0 0 0,1 1 0,0 0 0,1 0-1,-1 1 1,1 0 0,1 1 0,-1 0 0,18-7 0,-11 10 49,18 4 36,-18 1-12,12 8 32,-20-9 164,-3 7 126,-2-4-287,0 0 0,-1 0 0,1 0-1,-1 1 1,0-1 0,0 0-1,-1 1 1,0 0 0,0-1 0,0 1-1,0 0 1,-1-1 0,0 1-1,0 0 1,-1-1 0,0 1-1,0 0 1,0-1 0,0 1 0,-1-1-1,0 1 1,-4 7 0,-1-1 60,-1-1 0,-1 0 0,0 0 0,0 0 0,-1-1 0,0-1 0,-1 0 0,0 0-1,-23 14 1,-11 2 15,-61 25-1,94-45-150,-46 19-79,-80 21 1,11-17-3203,110-28 486,-26-6-312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01:49.3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186 0 3260,'0'0'6311,"-2"6"-6253,-47 170 1792,27-89-1315,-42 191 213,27-107-647,34-159-523,-5 21 1247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01:49.9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327 21 1704,'0'0'4191,"6"-3"-4035,25-15-27,-27 21-110,1-1 0,0 0 0,0-1 1,0 1-1,5 0 0,11 3 1,1 5 32,1 1 1,-1 0-1,-1 2 0,0 0 0,37 32 1,75 85 197,-119-114-218,-7-10-23,-1 1 0,0 0 1,0 0-1,6 11 0,-1 0-5,25 32 178,-8-6 192,-13-17-50,-15-26-295,1 0 0,-1-1-1,1 1 1,-1 0-1,0 0 1,1 0-1,-1-1 1,0 1 0,1 0-1,-1 0 1,0 0-1,0 0 1,0 0 0,0 0-1,0 1 1,0 9 137,0 0-48,1 0-1,-2 0 0,0 0 0,0-1 0,-1 1 1,0 0-1,-1-1 0,-4 12 0,-2-4-53,-1-1 1,-1 0-1,-1 0 0,0-1 0,-1-1 1,0 0-1,-1-1 0,-1-1 0,0 0 1,-30 19-1,13-11 7,-1-2-1,0-1 1,-2-1-1,0-2 1,-1-2 0,0-1-1,0-2 1,-2-1-1,1-2 1,-50 3 0,65-10-64,0-1 0,-1 0 0,2-2 0,-25-6 1,43 9-40,0-1 0,0 0 1,0 1-1,0-1 0,0 0 1,0-1-1,1 1 0,-1 0 0,0-1 1,-3-2-1,-1-1-114,4 4 12,1 0-1,-1 0 1,0-1-1,1 1 1,-1-1 0,1 0-1,-1 1 1,1-1-1,0 0 1,0-1 0,-3-2-1,-1-2-328,-3-5-1389,-8-23-193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01:51.4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118 236 2784,'0'0'1430,"1"11"-1378,2 59 420,-3 1 0,-3-1 0,-20 112 0,-21 54 565,35-187-756,-17 50 0,24-94-229,0 0 27,-8 17 124,8-17 2134,3-13-2185,4-56-47,4-35-96,17-56-167,84-275 1,-95 386 135,1 1-1,2 1 1,37-63 0,-51 100 16,0-1 0,1 1 0,0 0 0,0 0 0,0 0-1,0 0 1,1 1 0,0 0 0,0 0 0,0 1 0,0 0 0,1 0 0,-1 0 0,1 1 0,-1 0 0,1 0 0,0 0 0,0 1 0,0 0 0,14 1 0,-3 0 4,-1 2 0,1 0 0,-1 1 0,0 1 0,0 0-1,23 10 1,-24-7-8,0 0 0,19 11 1,-27-13-2,-3-3 12,1 1-22,19 8 34,-19-9-15,-1 4-45,19 23 10,-17-17 39,-1 0 0,0 0 1,0 0-1,-1 1 0,-1 0 0,0 0 1,-1 0-1,0 0 0,1 21 0,-1 17 4,-4 62 1,-1-39 9,-3 6 37,1-64 24,-6 8-21,-19 33 0,24-48-42,-1 1 1,-1-2-1,0 1 0,0-1 0,0 0 1,-1 0-1,-12 9 0,0-4-3,0-1 0,0 0-1,-2-2 1,1-1 0,-1 0 0,-1-1-1,1-2 1,-1 0 0,0-1-1,-1-2 1,1 0 0,-25-1 0,10-3 11,26 1-17,9 0-12,-1 0-1,0 0 0,0-1 1,1 1-1,-1-1 1,0 0-1,-6-2 0,-14-4-332,17 5-362,5-7-2751,-10-32 876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01:52.3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421 0 2336,'0'0'697,"-5"7"-650,-4 7 21,0 0 0,1 0 0,1 1-1,0 0 1,1 1 0,1-1 0,-5 19-1,-124 402 3143,99-335-2519,9-35-289,-2-2 0,-73 119 0,97-177-317,0-1 84,-12 22 2394,14-35-2565,0-15-68,0-1 0,1 1 0,1 0-1,2-1 1,0 1 0,1 0 0,2 0 0,8-29 0,3 4-38,1 2 0,2 0 0,27-44 0,-22 47 54,3 0 1,1 2-1,44-48 1,-55 70 32,1 1 0,0 0 0,2 1-1,0 2 1,1 0 0,0 1 0,1 1 0,30-13 0,-39 22 0,-1 0 1,1 1-1,18-3 0,-18 8-6,54 25 23,-55-18-21,-5-3 26,-4-3-2,0-1 1,0 1 0,0 0 0,0 0 0,-1 1-1,1-1 1,-1 0 0,3 6 0,0 0 2,4 3 5,-2 0 0,1 1 0,-2 0-1,1 0 1,-2 1 0,0 0 0,4 16 0,-8-16 12,-1 0 1,1 0 0,-2-1-1,0 1 1,-1 0-1,0-1 1,-1 1 0,-1-1-1,0 0 1,-1 0 0,0 0-1,-1-1 1,0 1 0,-1-2-1,-15 21 1,-1-3 3,-1-1 0,-1-1 0,-1-1-1,-50 38 1,-23 1 43,74-51 22,20-10 202,-2-4 33,-17 2-92,23-2-228,1 1 0,0-1 0,-1 0-1,1 0 1,0 0 0,-1 0-1,1 0 1,0 0 0,-1 0 0,1 0-1,0 0 1,-1 0 0,1 0-1,0-1 1,0 1 0,-1 0 0,1 0-1,0 0 1,-1 0 0,1 0-1,0-1 1,0 1 0,-1 0 0,1 0-1,0 0 1,0-1 0,-1 1 0,1 0-1,0 0 1,0-1 0,0 1-1,-1 0 1,1-1 0,0 1 0,0 0-1,0 0 1,0-1 0,-4-5 8,1 0 0,1 0 0,-1-1 0,1 1 0,0 0 0,0-1 0,1 0 0,0 1 0,0-1 0,1 0 0,-1 1 1,1-1-1,1 0 0,1-10 0,6-14 61,18-46 1,-23 71-72,-3 4-4,0 0-1,1 1 0,-1-1 0,1 0 1,0 1-1,-1-1 0,1 1 1,0-1-1,0 1 0,2-3 0,0 0-4,-1-1-31,4 8-77,19 11 120,-13-3-22,32 42 94,96 91 0,-122-129-205,1 0-1,0 0 1,1-2 0,1-1 0,0 0 0,0-2-1,1 0 1,1-2 0,38 11 0,-2-11-1790,-1-2-963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01:53.5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175 80 3460,'0'0'1774,"-6"-5"-882,-20-22 861,35 22-1789,3-1 31,1-1 1,0 2-1,1 0 0,-1 0 0,1 1 0,0 1 0,0 0 0,0 1 0,0 1 0,0 0 0,1 1 0,-1 0 0,0 1 1,0 1-1,26 6 0,-10 3 7,0 1 1,35 21-1,-58-29 3,-6-4-2,0 1 0,0-1 0,0 1 1,0-1-1,0 1 0,-1 0 0,1-1 0,0 1 1,0 0-1,0 0 0,-1 0 0,1-1 0,0 1 1,0 2-1,52 72 70,-53-74-71,1-1 1,-1 1-1,1 0 0,-1-1 0,0 1 1,1 0-1,-1-1 0,0 1 0,1 0 1,-1 0-1,0 0 0,0-1 1,0 1-1,1 0 0,-1 0 0,0 0 1,0-1-1,0 1 0,-1 1 0,1 6 15,1 4-8,-1-1 0,-1 1 0,0-1 0,0 1 1,-6 18-1,4-24-10,1-1 1,-1 0-1,0 1 1,0-1-1,0 0 1,-1-1-1,-5 6 1,-11 10 1,-1-2 0,-1-1 0,0 0 1,-35 18-1,55-34-17,-1 1 1,0-1-1,1 1 0,-1-1 1,0 0-1,0 0 0,0 0 1,0 0-1,0-1 1,0 1-1,-5-1 0,-1 1-48,8-1 47,0 1 0,0-1 1,0 0-1,0 0 0,0 0 0,0 0 1,1 0-1,-1 0 0,0 0 1,0 0-1,0 0 0,0 0 0,0 0 1,-1-1-1,-29-7-162,23 7 57,6-8 58,-7-24 10,8 32 52,1 1 0,0-1 0,0 1 0,-1-1 0,1 0 0,0 1 0,0-1 0,0 1 0,0-1 0,0 0 0,0 1 0,0-1 0,0 0 0,0 1 0,0-1 0,0 1 0,1-1 0,-1 0 0,0 1 0,0-1 0,0 1 0,1-1 0,-1 0 0,1 0 0,14-29-16,-15 29 15,1 1 1,-1-1-1,1 0 0,-1 0 0,0 1 0,1-1 0,-1 0 0,1 1 0,0-1 0,-1 1 0,1-1 1,-1 0-1,1 1 0,0-1 0,0 1 0,-1 0 0,1-1 0,0 1 0,1-1 0,6-3-6,2-1-1,-1 2 1,0-1 0,1 1-1,0 1 1,-1 0-1,1 0 1,0 1-1,0 0 1,0 1 0,0 0-1,10 1 1,-10 1 11,-1 0 0,0 1 0,1 0-1,-1 0 1,0 1 0,-1 0 0,1 1 0,-1 0 0,0 0 0,0 1 0,0 0 0,-1 0 0,0 0 0,0 1 0,-1 1 0,0-1 0,0 1 0,0 0 0,-1 0 0,-1 0 0,8 17 0,-9-15 64,1-1 0,-2 2 0,1-1 0,-1 0 0,-1 0 0,0 1 0,0-1 0,-1 1 0,0-1 0,-1 0 0,0 1 0,-1-1 0,0 0 0,-1 0 0,0 0 0,0 0 0,-1 0 0,-1 0 0,-9 16 0,2-10 30,0-1-1,0 0 1,-2-1-1,0-1 1,0 0-1,-33 22 1,17-16-35,-2-1-1,-61 26 1,66-34-45,-1-1 0,0-1 0,-40 5 0,52-10-6,-1-1 0,1-1-1,-1-1 1,0-1 0,1 0-1,-1-1 1,-17-4 0,30 5-99,-2-1-286,-17-3-503,17 4-694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01:54.2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1 266 3924,'0'0'7103,"7"1"-7037,253 31 216,-179-24-239,828 62 922,-731-59-833,-51-1-41,-121-10-13,-11-10-2683,-72-139-480,66 130 2845,1-1-1,-10-31 1,19 46 228,-1 0 1,1-1-1,-1 1 0,0 0 0,-1 0 0,1 0 0,-5-7 1,-3-3 27,-8-22 154,15 31 568,-1-1-373,-11-21-70,11 21 70,2 14-308,-8 21 37,10-28-84,-1 1-1,1 0 0,0 0 0,0 0 0,-1-1 0,1 1 0,0 0 0,0 0 0,0 0 0,0 0 0,0-1 0,0 1 0,0 0 0,1 0 1,-1 0-1,0 0 0,1 1 0,3 15 58,-2-5 14,1 0-1,0-1 1,0 1 0,2-1-1,-1 1 1,2-1 0,-1-1 0,15 21-1,-14-22-22,-4-5-22,1 0-1,0 0 0,0-1 1,1 1-1,-1 0 0,1-1 1,4 3-1,22 21 65,-22-20-9,-2-1-52,17 16 11,-18-16 501,-2 0-353,-2-1-178,0-1 0,0 0 0,-1 0-1,1 1 1,-1-1 0,0 0 0,0 1-1,-1-1 1,1 0 0,-1 1 0,0-1 0,0 0-1,0 0 1,-1 0 0,1 0 0,-1 0-1,0 0 1,0 0 0,-1 0 0,1-1-1,-1 1 1,1-1 0,-1 0 0,0 1 0,-5 2-1,-26 23-74,-2-1 0,0-2 0,-2-2 0,-77 36-1,85-45-1837,-60 18 1,37-19-1367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01:54.8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86 1 3776,'0'0'2497,"-20"66"-1697,6-5 360,14 0-480,0 8-132,-9 2-252,9-7-148,-6 5 8,-2-8-120,8-3-48,-6-5 12,-3-8-368,4-8-1204,-4-5-1325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01:55.1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261 1 5761,'0'0'1188,"-14"48"-560,-9 18-84,-6 3-164,-5 8-100,-3 2-120,8 6-136,1-8 44,-4-11-32,12-13-128,12-8-1072,2-13-3821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01:55.4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86 7377,'0'0'122,"10"-2"-62,2 1-42,0 1 1,-1 0-1,1 0 1,0 1-1,-1 1 1,1 0-1,-1 1 1,1 0-1,-1 0 1,0 1-1,12 7 1,4 4 111,-1 1 0,-1 2-1,25 22 1,58 60 553,-105-97-675,33 37 136,-27-29-116,-8-11-22,-1 1 0,1 0 0,0-1 0,-1 1-1,1 0 1,0 0 0,-1 0 0,1-1 0,-1 1 0,1 0 0,-1 0 0,0 0 0,1 0 0,-1 0 0,0 0 0,0 0 0,0 0 0,1 1 0,-1 4 1,1-1 0,-1 1 0,0-1 1,0 1-1,-1-1 0,1 1 0,-1-1 0,-1 1 1,1-1-1,-1 0 0,1 0 0,-2 1 1,1-1-1,0-1 0,-1 1 0,0 0 1,0-1-1,-1 1 0,1-1 0,-1 0 1,0 0-1,-7 5 0,-1-1-9,0 0 0,0-1 0,0-1-1,-1 0 1,0-1 0,-1 0 0,1-1 0,-1-1 0,1 0-1,-1-1 1,-21 1 0,17-2-6,0-1-1,0-1 1,0 0-1,0-1 1,0-2-1,0 1 1,-30-12-1,47 14 21,0 1 1,0 0-1,-1-1 0,1 1 0,0-1 1,0 0-1,0 1 0,0-1 0,0 0 1,0 0-1,0 0 0,0 1 0,1-1 1,-1 0-1,-1-2 0,-4-4 14,0 0 0,1-1 0,0 0 0,0 0 0,1 0 0,0 0-1,0-1 1,1 0 0,0 1 0,1-1 0,0 0 0,0 0 0,1-1 0,0 1-1,0 0 1,2-12 0,1 9-19,0 0-1,2 0 1,-1 1-1,2-1 1,-1 1-1,2 0 1,-1 0-1,2 0 1,-1 1-1,1 0 0,1 0 1,11-11-1,6-4-45,1 1 0,1 2 0,32-21 0,12-3-822,3 2-1221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01:56.1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29 193 4872,'0'0'3685,"-5"5"-3406,-14 17-113,19-22-164,-1 0 0,1 1 1,0-1-1,-1 0 0,1 1 0,0-1 0,-1 1 0,1-1 0,0 1 1,0-1-1,-1 1 0,1-1 0,0 0 0,0 1 0,0-1 0,0 1 1,0-1-1,-1 1 0,1 0 0,0-1 0,0 1 0,0-1 0,1 1 0,-1 7-4,0 0 0,1 0-1,0-1 1,1 1 0,0 0-1,0-1 1,0 1 0,1-1-1,0 0 1,1 0 0,7 12-1,89 111 24,-16-21-15,-75-97-3,67 85 54,-52-69-90,-19-20 33,0-2 571,0-3 101,14 8 85,-19-11-742,0 0 1,1 0-1,-1 1 1,0-1-1,1 0 1,-1 0-1,1 0 1,-1 0-1,0 0 1,1 0-1,-1 0 1,1 0-1,-1 0 1,0 0-1,1 0 1,-1 0-1,1 0 0,-1 0 1,0 0-1,1 0 1,-1 0-1,1 0 1,-1-1-1,0 1 1,1 0-1,-1 0 1,0 0-1,1-1 1,-1 1-1,0 0 1,1 0-1,-1-1 0,0 1 1,1-1-1,12-9 70,1 0 0,-2-1 0,0-1 0,0 1 0,17-25 0,51-80 11,-59 84-72,56-87-45,35-52-78,-35 45-1029,-73 120 173,1-1-478,22-32-2765,-8 11 2014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6:16.48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98 8169,'29'-37'684,"0"8"1252,2-3-640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01:56.3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69 3716,'0'0'4585,"60"8"-4033,-8-11-372,-4-5-32,4-5-60,-10-3-148,4 0-8,3-5-2076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01:57.1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72 2 3516,'0'0'892,"-5"0"155,-1-1-640,-6 0-96,-5 5 2930,11-2-3241,3-1-23,1 0 1,0 0-1,0 0 1,0-1-1,-1 1 1,1-1 0,0 1-1,-5-1 1,16 4 34,29 16 33,1-2 0,0-2 0,54 14 0,183 19 67,-270-48 400,-15 0-544,-44 4 21,-1-3 0,-54-4-1,12-1 22,66 1 22,26 1 176,8-1-180,11-4-32,-1 1 0,1 1 0,0 0 0,31-3-1,68 1 2,-57 4 14,17 1-2031,-45 1-374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01:57.8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 0 3344,'0'0'2133,"2"8"-1979,13 45 216,-2 0 0,-3 0 0,-2 1 0,-3 1 0,-2-1 0,-2 1 0,-2-1 0,-13 75 0,7-79-336,-52 277 113,48-287-400,10-39 126,0 1-1,1 0 0,-1 0 0,0-1 0,1 1 0,0 0 0,-1 0 1,1 0-1,0 0 0,0 0 0,0 0 0,0 0 0,1 2 0,0 9-2489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01:58.1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0 363 5541,'1'-11'250,"-1"-1"1,2 0-1,-1 1 1,2-1 0,-1 1-1,2 0 1,-1-1 0,1 1-1,1 1 1,11-20 0,-7 17-173,0 0 0,1 1 1,1 0-1,0 0 1,1 1-1,0 1 1,17-13-1,-4 7-90,2 1 0,-1 1 0,2 2 0,0 0 0,0 2 0,1 1 0,0 1 0,31-3 0,-31 7 33,-1 2 0,1 1 0,0 1 0,-1 2 0,1 1 0,-1 1 0,1 1 0,-1 2-1,-1 0 1,42 18 0,-49-16 34,-1 0-1,0 0 0,-1 2 0,0 1 1,0 0-1,-1 1 0,-1 1 0,0 0 1,-1 1-1,-1 1 0,0 0 0,-1 1 0,-1 1 1,18 34-1,-25-42 1,-2 0 1,1 0-1,-1 0 0,0 1 1,-1-1-1,-1 1 1,1-1-1,-1 1 0,-1 0 1,0-1-1,-3 17 1,1-13-19,-2 0 1,0 0 0,0-1 0,-1 0 0,-1 0 0,0 0 0,-14 21-1,-2-4-17,-1-1-1,-2-1 0,-1-2 1,-1 0-1,-52 38 0,32-31-163,-1-3-1,-2-1 1,-1-3-1,-1-1 0,-1-3 1,-1-3-1,-110 25 1,142-39-317,0-1 0,0-1 0,0-2 0,0 0 0,0-1 0,0-1 0,-1-1 0,-21-4 0,-5-13-1466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01:58.4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152 0 5565,'0'0'1460,"29"57"-632,-21 8 16,-16 13-136,2 7-208,-17 5-208,0 8-164,3 0-68,-8-11-16,5-10 4,-6-13-48,15-11-352,0-11-920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01:58.8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52 357 6029,'29'-44'1211,"64"-71"1,-72 93-1104,1 1 0,1 1 0,1 1 0,40-25-1,-45 32-94,1 1-1,0 1 1,0 1-1,1 1 1,23-7-1,-34 13-16,0 0-1,0 1 1,0 0 0,0 1-1,1 0 1,-1 0-1,0 1 1,0 0-1,0 1 1,0 0-1,-1 1 1,1 0 0,15 7-1,-7-1 31,-1 1 1,21 15-1,-26-12 31,2 7-28,-4-8-13,0 1 1,-1 0 0,0 1-1,-2 0 1,1 1-1,-2-1 1,0 1 0,7 26-1,-11-26 6,-1 0-1,0-1 1,-1 1 0,-1 0-1,-1 0 1,1-1-1,-2 1 1,-7 24-1,-4-2 20,0-1 0,-21 36-1,14-26 126,13-29-96,2-3 7,-1 0 1,0 0-1,-1-1 0,0 0 1,-1-1-1,-1 0 1,0 0-1,-17 15 0,21-22-65,-108 84 134,98-77-128,-1-1 0,-1-1-1,0-1 1,0-1-1,-1 0 1,-20 5 0,-155 27-50,129-32 52,21-3-10,12-4-14,26-1-30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01:59.5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209 98 3376,'0'0'3069,"-3"6"-2911,-2 2-19,1 1-1,1-1 1,-1 1-1,2 0 1,-1 0-1,-1 12 1,-7 67 498,8-53-482,-28 188 920,23-171-967,-2-1 0,-2 0 0,-3-1 0,-2 0 0,-2-1 0,-32 58 0,48-101 992,3-17-1178,1-16-15,2 0 1,1 0-1,1 0 1,2 1 0,0-1-1,2 2 1,12-27 0,5-3-21,2 1 1,42-60 0,-22 45 63,81-91 0,-99 128 40,2 2 1,0 0 0,2 2-1,59-37 1,-80 58 6,1-1 0,0 2 0,0 0 1,0 0-1,1 2 0,-1 0 0,1 0 1,0 1-1,26-1 0,-33 4 5,0 0 0,0 0 0,1 1 0,-1 1-1,0-1 1,0 1 0,0 0 0,-1 1 0,1 0 0,-1 0 0,1 1 0,-1 0-1,0 0 1,0 1 0,-1-1 0,1 1 0,-1 1 0,0 0 0,8 9 0,-10-10 8,-1 0 1,1 0-1,-1 1 1,0-1 0,0 1-1,-1 0 1,0 0 0,0 0-1,0 0 1,-1 0-1,0 0 1,0 0 0,0 1-1,-1-1 1,0 0-1,0 1 1,-1-1 0,0 0-1,0 0 1,0 0 0,-1 0-1,1 0 1,-2 0-1,1 0 1,-1 0 0,-4 7-1,-2 3-1,-1 0 0,-1-1-1,-1 0 1,0-1 0,-1 0 0,0-1-1,-24 18 1,2-6-19,-1-1-1,-1-2 1,-1-2-1,-1-1 1,-42 14 0,44-20 11,0-2 0,-1-2 1,0-1-1,0-2 0,-70 3 0,74-12 49,28 3 27,12-2 5,7 1-31,0 0-1,0 0 0,0 1 1,0 1-1,0 0 0,-1 1 1,1 0-1,0 1 0,-1 0 1,1 1-1,-1 0 0,0 1 1,0 1-1,11 7 0,5 4 117,0 0 1,-2 3-1,0 0 0,38 38 0,-41-34-103,23 21-114,65 86 0,-87-98-1143,-18-24-1059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02:00.0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138 104 3452,'0'0'5419,"-1"-7"-5214,-4-27-87,12 28-121,22-18 6,-14 14-29,27-7 19,-37 15 6,0 1 0,0 0 0,0 0 0,0 1 0,0-1 0,0 1 0,6 1 0,-1 0-4,0 0 1,1 1-1,-1 0 0,0 1 1,0 0-1,0 1 0,-1 0 1,1 0-1,-1 1 0,0 0 1,0 1-1,12 11 0,13 10 7,-18-11-13,-2 3 33,-1 0 0,13 25 1,-26-43-18,0 0 0,1 0 0,-1 0 1,1 0-1,-1 0 0,0 0 1,0 0-1,0 0 0,1 0 0,-1 0 1,0 0-1,0 0 0,0 0 1,-1 0-1,1 2 0,-1 5 15,1 0-1,-1 0 1,-1 0-1,0-1 1,0 1 0,0 0-1,-1-1 1,0 1-1,-1-1 1,0 0-1,-4 7 1,-7 3 5,0-1 0,-1-1 1,-34 26-1,-61 33 54,69-48-71,-168 111 154,202-131 299,-4 27 73,10-26-289,9 0-61,2 2-169,0 0 0,1-1 0,0-1-1,0 0 1,1 0 0,0-1 0,0 0 0,0-1 0,1 0 0,0-1-1,0 0 1,0-1 0,24 3 0,-5-5-636,-1-2 0,0-1 0,0-2-1,0-1 1,41-12 0,-5-3-2015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02:00.4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64 3660,'43'9'670,"-26"-7"326,-8-2-664,-4 0-161,-1 0 0,0 0 0,0 0 0,1-1 0,-1 1 0,0-1 0,8-3 0,53-13 452,-6 1 196,114-17 1,107 30 412,-141 6-916,102-2 667,-95 1-3067,-48-2-4892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02:00.6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306 1 3304,'0'0'5618,"5"8"-5066,25 42 174,-21-37-592,-3-3-17,1 1 1,-2-1-1,1 1 0,-1 0 0,-1 0 1,0 0-1,4 18 0,-8-28-107,2 10 53,0-1 1,0 1 0,-1 0 0,-1-1-1,1 1 1,-2 0 0,0 0-1,-2 13 1,-2-11-36,0 1-1,0-1 1,-2 0 0,1-1 0,-2 0-1,1 0 1,-2 0 0,0-1-1,0 0 1,-1-1 0,0 0-1,-1 0 1,-19 12 0,5-4-751,-2-2 1,0-1 0,-1-2 0,0 0 0,-38 10-1,1-2-2822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6:16.72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7821,'0'0'1820,"9"37"-1332,-3 16-144,11 11-184,-3 5-48,6 2-48,-6 1-64,1-6 24,-1 0-88,-14-2-1084,-6-6-920,-8-2-661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02:01.3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4100,'0'0'4974,"5"4"-4719,-1-1-199,-1 0 0,1 1 0,0 0 0,-1 0-1,0 0 1,0 0 0,0 0 0,0 0 0,-1 1 0,0 0 0,0-1 0,0 1 0,0 0 0,-1 0 0,0 0 0,1 5-1,2 17 82,-2-1 0,0 28 0,-1 3-35,21 108 59,-1 0-1469,-7-59-2607,-12-50 1397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02:01.6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275 33 4196,'0'0'2809,"0"-5"-1729,0-17-424,0 17 201,-4 13-504,-59 140 238,-80 205-555,94-229-2215,33-84-487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02:02.0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1 727 6341,'0'-6'1458,"0"-52"1715,2 45-2952,87-210 282,21-1-436,-67 140 114,-24 45 56,26-36 0,-42 71-215,0 11-34,5 27 11,8 56 1,4 23 45,-7-61-2,4 0 1,24 56 0,-28-81-81,1 0 0,1-2 1,1 1-1,1-2 0,29 33 0,-14-24-829,-26-27-950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02:03.1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126 0 6353,'0'0'748,"-1"6"-97,-42 193 1477,-14 206-1506,54-383-932,-1 0 0,-9 26 0,12-46 125,1 0 0,-1 0 0,0 0-1,1 0 1,-1 1 0,1-1 0,0 0-1,-1 0 1,1 1 0,0-1 0,0 0-1,1 0 1,-1 1 0,1 1 0,0 3-486,-1 0-1672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02:03.5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400 300 5805,'0'-7'364,"0"-3"-287,1-1 1,0 1-1,0-1 0,1 1 0,0 0 0,1-1 1,0 1-1,1 0 0,0 1 0,0-1 0,1 1 1,0 0-1,1 0 0,0 0 0,1 1 0,-1-1 1,13-10-1,-4 8-66,0 1 0,1 1 0,0 0 0,0 1 1,27-9-1,-10 6 26,67-12 1,-70 18-4,0 2-1,0 1 1,0 2 0,0 1 0,0 1 0,43 8 0,-49-4 74,0 0 1,-1 1 0,0 1 0,-1 1-1,1 2 1,-2 0 0,0 1-1,28 20 1,-41-25-34,0 0 1,0 1-1,0-1 0,-1 1 1,-1 1-1,1-1 0,-1 1 0,-1 0 1,1 1-1,-2 0 0,1-1 1,-1 1-1,-1 0 0,0 1 0,0-1 1,-1 1-1,0-1 0,-1 1 1,0 0-1,-1 0 0,0-1 0,-2 14 1,-2-6-18,-1 0 0,-1 0 0,0 0 1,-1-1-1,-1 0 0,-1 0 1,0-1-1,-1 0 0,0-1 0,-14 16 1,-3-2 8,0-1 0,-1-2-1,-60 44 1,34-34-30,-1-3 0,-2-2 0,-92 37 0,72-40-24,-1-2 0,-111 19-1,141-36-107,-2-3-1,-97 0 0,124-8-548,1-1 0,-35-9 1,57 12 556,-1 0 0,0 0 0,0 0 0,1-1 0,-1 1 0,0 0 0,0 0 0,1-1 0,-1 1 0,0 0 0,1-1 0,-1 1 0,1-1 0,-1 1 0,0-1 0,1 1 0,-1-1 0,0 0 0,-18-21-1941,14 17-131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02:04.3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269 0 4092,'0'0'2844,"0"8"-2161,-4 33 39,-1-1 0,-21 77-1,17-81-506,-101 366 642,60-271-793,16-48-76,34-80-1,-1 0 1,0 0-1,0 0 0,-1 0 0,1 0 0,-1-1 0,1 1 0,-1-1 0,0 1 0,0-1 0,-3 3 0,-1 2-87,2 0-588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02:04.7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335 289 3428,'2'-7'82,"6"-14"214,2 0 0,0 1 0,1 0 0,15-20 0,-17 27-243,-5 7-3,1 0 1,0 0-1,1 0 0,9-7 0,-1 0 18,2 0-1,-1 2 1,2-1 0,-1 2-1,2 0 1,20-8 0,-27 14-34,0 0 0,1 0 0,0 1 1,-1 1-1,1-1 0,0 2 0,0 0 0,0 0 1,1 2-1,-1-1 0,0 1 0,15 4 1,-8 0 149,-1 1 1,0 1-1,0 1 1,-1 1-1,0 0 1,0 1-1,-1 1 1,-1 0-1,0 1 1,0 1-1,21 24 1,-20-18 9,0 0 0,-1 1 1,-2 1-1,0 1 1,-1 0-1,-1 0 0,-1 1 1,11 39-1,-13-33-49,-2-1 0,3 34 0,-8-47-107,-1 0 0,0 0 0,-1 0 0,0 0 0,-1-1 0,-5 19 0,0-13-12,0 0 0,0-1 0,-2 0 0,-1 0 1,0 0-1,-1-1 0,-24 28 0,16-24-5,-1-1 0,-2-1 0,0-1-1,-48 32 1,14-18 1,-1-4 0,-2-2 0,-1-2-1,-90 24 1,86-31-21,-77 11 0,103-24-107,1-2 1,-1-1-1,-62-5 1,69 0-655,24 3-680,4-6-710,-16-22-431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02:05.9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313 380 6805,'0'0'2583,"4"6"-2494,-1 0-43,0 1-1,-1 0 1,1-1-1,-1 1 1,-1 0 0,1 0-1,-1 1 1,0-1 0,-1 0-1,0 0 1,0 0-1,0 1 1,-3 7 0,-3 21 242,-15 50 0,8-37-121,-51 176 607,48-180-506,-2 0-1,-46 78 1,-18 15 135,81-136-398,0 1 1,-1 0 0,1-1 0,-1 0 0,1 1 0,-1-1 0,0 0 0,0 0 0,0 0 0,0 0 0,-3 2 0,-1 1 3,0 1 481,4-13-604,-1-4 37,1 1 0,0 0 0,0-1 0,2 0 0,-1 1 0,1-1 0,0 0 0,4-16 0,23-95-734,-22 102 678,22-74-212,4 0-1,4 2 0,53-101 1,-53 129 322,3 1 1,3 2 0,2 1 0,97-102 0,-119 141 18,1 1-1,48-33 1,-63 47 6,1 1 0,1 1 0,-1-1 1,1 1-1,0 1 0,0 0 0,0 0 0,0 1 1,0 0-1,0 0 0,1 1 0,16 0 0,-19 2 3,0 1 0,-1-1 0,0 1-1,1 1 1,-1-1 0,0 1 0,0 0-1,-1 0 1,1 1 0,-1 0 0,1 0 0,-1 0-1,0 0 1,-1 1 0,8 8 0,0 2 26,-1 0-1,-1 0 1,-1 1 0,10 20 0,-6-5 45,0-1 0,-3 2-1,0-1 1,-2 1 0,-2 1 0,0-1 0,0 57 0,-6-78-41,0 0 1,-1 0-1,-1 0 0,0 0 1,-1 0-1,0 0 1,0-1-1,-1 1 1,0-1-1,-1 0 1,0 0-1,-1-1 1,-11 15-1,8-13-23,-1-1-1,0 1 1,-1-2-1,0 0 1,-1 0-1,1-1 1,-2 0 0,1-1-1,-26 10 1,10-6-8,-1-2 0,1 0 0,-2-2 0,1-2 1,-48 4-1,56-8-6,0-1 1,0-1-1,0-1 1,1-1 0,-1 0-1,1-2 1,-1 0-1,-31-14 1,24 4 9,24 11 4,-2 0-16,-15-16 30,20 19-26,0 0 0,0 0 0,-1 0 0,1 0 0,0 0-1,0 0 1,0 0 0,0-1 0,0 1 0,1-1 0,-1 1-1,0 0 1,0-1 0,1 1 0,-1-1 0,1-2-1,-2-1 0,0 1-19,15 4 42,0 1 0,0 1 0,0 1-1,0 0 1,0 0 0,0 1 0,-1 1-1,0 0 1,0 1 0,0 0-1,-1 0 1,0 2 0,17 13 0,8 10 150,-2 3 0,44 53 0,-37-39-75,22 20 15,42 49 2,-77-85-92,-24-28-22,0 0 0,0 0-1,-1 0 1,0 0 0,0 1 0,4 6 0,12 19 2,-14-22 14,0-1-29,18 22-64,-17-22-374,2-2-545,0-1 578,-1 0-1,1-1 1,-1 1-1,1-2 1,0 1-1,0-1 0,1 0 1,-1-1-1,10 1 1,25-5-2511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02:06.4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19 3056,'0'0'4671,"7"-2"-4168,15-4-262,1 2 1,1 1-1,-1 0 0,0 2 1,32 2-1,123 17 682,244 44-28,160 21-751,-477-67-130,-98-15-24,0 0 48,22 5 8,-22-5-28,-14 0-37,-59 5-870,-95-2 0,133-5 141,-1-1 1,1-2-1,0 0 0,0-2 1,0-2-1,-31-11 1,16-5-584,5-4 26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02:06.7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232 1 1964,'0'0'2318,"7"1"-1340,21 4-131,-21-3-33,2 7-16,30 33 545,38 55 1,15 43-120,-83-126-1159,-7-10-24,1 0-1,-1 0 1,0 1 0,0-1-1,0 0 1,-1 1-1,2 5 1,6 23 113,-8-32-147,-1 0-1,0 0 0,0-1 0,1 1 0,-1 0 0,0 0 0,0 0 0,0-1 1,0 1-1,0 0 0,0 0 0,0 0 0,0-1 0,0 1 0,-1 0 0,1 0 1,0 0-1,0-1 0,-1 1 0,0 1 0,-17 40 42,15-36-43,-1 0 1,1-1-1,-1 1 0,-1-1 1,1 0-1,-8 7 0,-5 1-74,0-2 0,0 0 0,-1 0 0,-1-2 0,0 0 0,0-1 0,0-1-1,-26 6 1,-23 2-2401,-81 8 1,84-18 18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6:16.93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377 0 4988,'0'0'2205,"-43"8"-97,1 49-1736,13-8 28,-22 17-292,-1-13-76,9-8-376,-8-17-864,-15-3-4205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02:08.6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478 1 2632,'0'0'1663,"2"5"-1486,3 19-10,-5-12 24,-5 10-10,-2-10-27,1-5-133,-1 0 1,-1 0-1,1-1 0,-1 0 0,0 0 0,0-1 0,-1 0 1,1-1-1,-1 1 0,0-2 0,-1 1 0,1-1 1,-17 3-1,2-2-6,1-1 1,-1-1 0,1 0-1,-46-5 1,55 1 30,1 0 0,0-1 0,-17-7 0,29 10-39,-2-1 31,0 0-1,0 0 0,0 0 0,0 0 1,1-1-1,-1 1 0,0-1 1,1 0-1,-1 0 0,1 0 1,-3-2-1,-2-2 45,4 4-34,0 0-1,0 0 0,0 0 1,0-1-1,0 1 1,1-1-1,-1 1 1,1-1-1,-1 0 0,-1-3 1,-2-3 74,4 7-42,0 0 0,0 0-1,0 0 1,0 0 0,0 0-1,1-1 1,-1 1 0,1-1-1,-3-5 1,1 2 79,0 0 1111,4 13-1015,19 131 637,-4-44-492,4 148-1,-18-200-355,-1-24-31,-1 1 0,0-1 1,-4 22-1,0-15-24,3-19-117,-1 0-334,-8 19-657,8-19-758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02:08.8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95 1 3668,'0'0'2633,"28"56"-1669,-11-3-152,-17 0-248,-8 5-64,-7 3-128,7-8-132,-6 5-108,-6-5-40,5-8-40,-8-5-52,9-11-196,-9 0-6229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02:09.2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154 250 3104,'8'0'829,"7"3"-368,-1 0-1,1 1 1,-1 0 0,0 1 0,0 1-1,0 0 1,19 12 0,-18-7-215,1 1 0,-2 1 0,0 0 1,0 1-1,-1 0 0,-1 1 0,0 0 1,16 29-1,-16-20-69,-1 0 0,10 34 0,-20-55-158,1 1 0,-1 0 0,0 0 0,0 0 0,-1 0-1,1 0 1,-1 0 0,0 6 0,0 0 13,0-9-29,0 0-1,1-1 0,-1 1 1,0 0-1,0 0 0,0-1 1,0 1-1,0 0 0,0 0 1,-1-1-1,1 1 0,0 0 1,0 0-1,0-1 0,-1 1 1,1 0-1,0-1 0,-1 1 1,1 0-1,-1-1 0,0 2 1,-5 7 4,-1-1 1,0 0 0,0 0 0,-1 0 0,0 0 0,0-2-1,-1 1 1,1-1 0,-16 8 0,11-7-5,-1-1 1,1-1-1,-1 0 1,0 0-1,0-2 0,0 0 1,-18 2-1,20-4-1,0-1 0,1 0-1,-1-1 1,0 0 0,1 0-1,-1-2 1,1 1 0,-1-1-1,-13-7 1,16 7 1,1-1 1,1-1-1,-1 0 0,1 0 0,0 0 1,0-1-1,0 0 0,1 0 1,-1-1-1,2 1 0,-1-1 1,1-1-1,-5-8 0,5 7 30,1 0 1,0 0-1,0-1 0,1 1 0,0-1 0,1 1 0,0-1 0,0 0 0,1 0 0,1-19 0,1 16 15,1 0-1,0 0 1,1 0-1,0 0 0,1 1 1,0-1-1,9-15 1,4-2-67,1 1 0,1 1 1,2 1-1,0 1 0,38-35 1,98-75-3791,-127 113 2400,9-10-925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02:14.6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132 4608 2604,'-1'-6'550,"0"-1"-349,-2-21 838,3 22-922,-1-28 685,2 0 1,2 0-1,7-41 1,-3 45-360,6-21 184,17-39 381,-4 24-533,-2-1-1,20-93 1,-44 160-475,31-111 531,-26 89-508,0-1 0,11-24 0,-13 34-23,2-94 45,-4 72-49,-3-4 88,0 0-1,-3 0 1,-14-57-1,18 93-77,1 0-1,-1 0 0,1 0 0,-1 0 0,1 1 0,0-1 1,0 0-1,0-6 0,1-4-5,-9-39 22,4 28 7,1-1 1,-1-25 0,-5-61-31,8 76 20,-2 14-29,0-16 138,2-63 0,1-163-70,-1 260-55,1 1 0,0-1 0,0 1 0,0-1 1,1 1-1,-1-1 0,0 1 0,1-1 0,0 1 0,-1 0 0,2-3 1,-1 3-6,0 0 0,0-1 0,-1 1 0,1 0 0,-1 0 0,1-1 1,-1 1-1,0 0 0,0-1 0,0 1 0,-1-3 0,1-40 19,-1 37-20,1 4 4,0 1 0,-1-1 0,1 0 0,1 1 0,-1-1 0,0 1 0,1-1 0,1-4 1,6-38 2,-6 35-10,1-31 36,4-77 26,-5 108-48,-1-1-1,0 1 0,-1-1 1,-2-19-1,1 10 22,1 14-27,0 0 0,-1-1 0,0 1 0,0 0 0,-3-8 0,2 7 4,0 1 0,1-1-1,0 1 1,0-1 0,1-8-1,0-66-21,-1 39 29,-3 6-35,-8-148 39,20 67 5,-6 75-12,11-101 14,2 43-36,8-71 26,-21 154-14,0 0 1,2 0 0,0 1-1,9-23 1,-11 25 15,3-52-21,3 0 1,18-71-1,-7 37 7,-10 50 16,-3-2-9,0 8-24,-4-11-4,2 23 34,-3 25-33,-1 4 6,0 1 13,1-1 1,-1 1-1,1-1 0,-1 1 1,3-5-1,-1-1-11,0 2-45,-5-1-28,-6-24 54,6 24 1,4 6-25,-1 0 49,0 0 0,0 0-1,0 0 1,-1 0 0,1 0-1,0 0 1,-1 0 0,1 0 0,-1 0-1,0-2 1,0 2-6,0 0 0,0 0 0,0 0 0,1 0 0,-1 0 0,1-1 1,0 1-1,0 0 0,0-3 0,-3-4-46,-6-26 43,7 26 0,2 5-30,0 1 47,0-1 0,-1 1 0,1 0 0,0-1 0,-2-4 1,0-1 3,1 2-26,-8 16-195,-19 25 204,2 1-1,-28 50 0,-81 123-11,57-92 26,40-52-37,19-30 50,14-26-28,0-1-14,-16 23 38,16-22 100,7-17-124,42-147-4,-41 139-10,-1 10 19,0 0-1,0 0 1,0 0 0,4-8-1,-1 6-3,9-31-29,-12 31 37,-1 4 3,0 0 1,0 1-1,0-1 0,1 1 1,0 0-1,0-1 0,2-3 1,19-40-40,-8 18 52,-11 23-9,-1-2-25,11-24-10,-11 25 53,2 0-62,14-24 41,-14 24 24,0 0-33,16-22-4,-16 23 44,0-2-86,14-24 50,-14 25 35,0 0-55,18-24 5,-17 24 31,2 0-12,27-22-12,-27 23 29,1-1-24,25-22 11,-25 23 24,-2 9-256,21 9 244,-20-8 4,-2 5-30,2 1 7,-4-5 2,-1 0 0,0 0 1,1 0-1,-1 1 1,-1-1-1,1 1 0,2 7 1,2-1 1,-3-5-6,0 2-1,-1-1 0,1 0 1,2 11-1,12 30 3,-3 0 17,2 5-12,-3-5-28,1-8 26,-6-13 6,5 21 17,-11-39-36,-1-2-10,8 23 21,-9-27-2,0 0 1,0 0-1,0 1 1,0-1-1,-1 0 0,1 0 1,-1 0-1,0 6 1,0-6 5,0 0 1,0 0 0,0 0 0,1 0 0,-1 0 0,1 0 0,0-1-1,0 1 1,2 5 0,11 33-54,-10-33 44,-2-5 7,-1 0 1,0 1 0,0-1-1,0 1 1,0-1-1,0 1 1,0 0-1,-1 5 1,0 0-1,0-6-4,0 1 0,0-1-1,0 0 1,0 0 0,1 0 0,-1 0-1,1 0 1,0 1 0,0-1 0,0-1-1,2 4 1,1 2-1,-2-5 5,-1-1 0,0 1 0,1 0-1,-1 0 1,0 0 0,0 0 0,-1 0 0,1 0 0,-1 1 0,1 3-1,3 23 0,-3-22-14,1-1 25,8 19-5,-8-19 96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02:16.0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335 286 3052,'-12'-1'107,"0"-2"0,0 1-1,0-2 1,1 0-1,-1 0 1,1-1 0,-19-11-1,28 15-107,-1-1-1,0-1 1,1 1-1,-1 0 1,1-1-1,0 1 1,0-1-1,0 1 1,0-1-1,0 0 1,1 0-1,-1 0 1,1 0-1,0 0 1,0 0-1,0-1 1,0 1-1,0 0 1,1 0-1,0-1 0,-1 1 1,1 0-1,0-1 1,1 1-1,-1 0 1,1-1-1,-1 1 1,1 0-1,0 0 1,0-1-1,0 1 1,1 0-1,2-4 1,0 0-2,0 0-1,1 0 1,-1 0 0,2 1 0,-1 0 0,1 0-1,0 0 1,0 1 0,9-7 0,66-37 78,-64 40-29,-15 7-3,1 1-1,0-1 1,0 1-1,-1 0 1,1 0-1,0 0 1,0 0-1,0 0 1,4 0-1,1 0 86,7-1 396,16 4 135,-24-1 74,-3 7 72,-2-1-701,1 0-1,-1 1 0,0-1 0,-1 0 0,0 1 1,0 0-1,-1-1 0,1 1 0,-2-1 1,1 1-1,-1 0 0,0-1 0,-1 0 0,0 1 1,-4 12-1,-5 2-27,0 0 1,-1 0-1,-1-2 0,-1 1 1,-1-2-1,-19 21 1,-114 96-11,111-104-48,20-19-551,0 0 0,0-1 0,-1-1 1,-30 14-1,36-22-1334,-19-3-58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02:16.6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623 95 3328,'0'-5'514,"0"-17"148,0 17 691,4 14-1178,2 13-40,0-1 0,-2 2 1,0-1-1,-2 0 0,0 1 0,-1-1 1,-2 1-1,0-1 0,-2 1 0,0-1 0,-12 42 1,6-33 18,4-8-47,-2 1 1,-1-1-1,-1-1 0,-15 28 0,13-38-35,3-4-57,4-3-8,-1-1 0,-1 1 0,1-1 0,-10 5 0,9-2-10,3-5-2,1 0 1,0 0 0,-1 0-1,1 0 1,-1-1 0,0 1-1,0-1 1,1 1-1,-1-1 1,0 0 0,-4 1-1,-17 6-57,23-8 56,1 1 1,-1-1-1,1 0 0,-1 0 0,1 0 0,-1 1 0,0-1 0,1 0 0,-1 0 0,1 0 0,-1 0 0,1 0 0,-1 0 0,1 0 0,-1-1 0,1 1 0,-1 0 0,0 0 0,1 0 1,-1 0-1,1-1 0,-1 1 0,0-1 0,-27-10-249,27 11 238,1-1 0,-1 1-1,0 0 1,1 0 0,-1-1-1,1 1 1,-1 0 0,0-1 0,1 1-1,-1-1 1,1 1 0,-1 0-1,1-1 1,-1 1 0,1-1 0,0 1-1,-1-1 1,1 0 0,0 1 0,-1-1-1,1 0 1,-6-8-150,2 3 90,1 0 1,-1 0-1,1 0 0,0 0 0,1 0 0,-1-1 1,1 1-1,1-1 0,-2-10 0,-1-26-6,3 7 74,1 29 599,-2 14-341,0 4-200,-1-1-1,0 1 1,-1-1-1,-1 0 1,1 0 0,-1 0-1,-10 13 1,2-5-7,-2-1 0,0 0 0,-18 16 0,25-25-42,-27 18-17,-24 12 287,58-38-261,1 0 1,-1 1-1,1-1 1,-1 0-1,1 0 0,-1 1 1,1-1-1,-1 0 1,1 0-1,-1 0 0,0 0 1,1 0-1,-1 0 1,1 0-1,-1 0 1,1 0-1,-1 0 0,0 0 1,0 0-1,-28-4 123,22 4-45,1-8-41,-3-3-41,0 0-1,0-1 1,2 0-1,-1-1 0,2 1 1,-1-1-1,2-1 0,-8-25 1,10 22-2,1-1 1,1 1 0,1-1-1,3-30 1,16-73-82,-9 64-35,-2 11-69,-1-1-1186,23-79 1,-16 83-590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02:16.8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48 2356,'51'0'1012,"1"-3"16,-4-2-308,4-6-315,-1 3-237,-8-5-144,8 5-901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02:17.0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420 1 3436,'0'0'1192,"0"45"205,-5-9-137,-4 9-424,-5 5-232,-15-2 60,-8 10 44,3 3-212,-3 0-200,-15 1-168,9-9-96,6 0-20,3-13 12,-3-3-100,-15-8-4580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02:17.4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1 217 4180,'0'0'167,"4"-8"206,-1-2-204,17-30 645,-15 30-719,-2 4-37,1 0-1,-1 0 1,1 0-1,7-7 1,12-17-2,-18 22 19,5 1 25,30-23 0,-30 22 16,-1 3-52,25-14 21,-25 14 138,-2 6 21,22 5 93,-22-5 376,-4 8-367,10 26-142,-9-17-67,-4 17-80,-3-17-147,-6 15-450,9-32 439,-1 0-1,1 0 1,-1 1 0,1-1 0,-1 0 0,1 0 0,-1 0 0,1 0-1,-1 0 1,0 0 0,0 0 0,0 0 0,-1 1 0,-33 36-1891,-3 1-201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02:18.4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786 0 2120,'0'0'1303,"4"3"-1118,16 8 17,-12-3-3,5 17-48,-13-24-143,1 0 0,-1-1-1,1 1 1,-1 0-1,0 0 1,1 0-1,-1 0 1,0 0 0,0 0-1,0 0 1,0-1-1,1 1 1,-1 0 0,-1 0-1,1 1 1,0 17 53,-2 1-1,0-1 1,-1 0 0,-1 0 0,-1-1 0,0 1 0,-9 18-1,-98 186 526,108-217-398,0-12-268,-75-123 114,70 118-12,9 11-22,-4-4 11,-1 0-1,1 0 1,-1 1 0,-9-7 0,10 9 7,1-1 0,-1 1 0,0 0-1,0 0 1,0 0 0,-8 0 0,12 1-3,-1 0-1,0 0 1,0 0 0,1 0-1,-1 0 1,0 0-1,1 0 1,-1 0 0,0 0-1,0 0 1,1 1-1,-1-1 1,0 0 0,1 0-1,-1 1 1,0-1-1,1 0 1,-1 1 0,1-1-1,-1 1 1,-16 11 158,1 1 1,0 1-1,1 0 0,1 0 1,0 2-1,1 0 0,0 0 1,2 1-1,-12 22 0,-153 279 497,79-179-607,54-81-335,38-51-408,-1-1-635,-19 19-453,19-19-223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5:59.40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269 1 5633,'0'0'2742,"1"6"-1608,3 16-220,-3-16 193,0 0-909,3 15 91,1 36 0,-1-6 131,17 212 595,-2 28-188,-8-96-594,-9 242 24,-5-353-229,-3 46 1,5-49 91,1-74-41,-4-15-1982,-6-19 1470,0 1-181,-24-47 0,-143-190 86,115 175 1303,56 79 19,1 3-567,-14-18-66,14 17-4,8 16-94,96 283 323,21-5 12,-114-274-379,-2-4 648,-1-3-110,10 21 77,-9-20 772,4-16-928,30-33-266,46-66 0,31-64-164,-18 27-154,1-4-1635,-35 48-3305,-29 52 80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6:17.88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1075 815 4472,'0'0'2191,"6"9"-2065,0-1-103,0-1 1,1 0 0,8 9-1,-6-10-14,-1 0-1,1-1 0,10 5 1,0-3-13,-6-6 2,-1 0 1,1-1 0,0 0 0,14-2 0,-20 0 99,-1-5 68,19-21 140,-19 21 454,-15 1-666,1-1-75,0 2-1,0-1 1,0 1-1,-1 0 0,0 1 1,0 0-1,0 0 0,-20-4 1,-8 4 12,-1 2-1,0 2 1,0 1 0,-43 7 0,19-2-11,-243 7 40,303-13-97,0 1 1,0-1-1,0 0 0,0 0 0,0-1 0,0 1 0,0 0 0,0-1 0,0 1 0,1-1 0,-5-1 0,-11-2-1149,13-5 369,3 7 749,-3-7-90,1 0-1,-1 0 1,2 0 0,-1 0-1,1 0 1,-1-19-1,5-7-175,-2 34 325,1 0-1,-1 0 0,0 0 0,0 0 0,0 0 0,1 0 1,-1 1-1,0-1 0,1 0 0,-1 0 0,1 0 1,-1 0-1,1 0 0,1 0 0,2-8-6,-2 5 9,0 0 0,0 1 1,0 0-1,1 0 1,-1-1-1,1 1 1,-1 0-1,1 1 1,6-5-1,23-23 52,-14 17 69,40-18 448,-25 15-251,-25 12 674,0 2-726,27-7-104,-27 7 798,-8 11-568,-1 8-87,-1 0 0,-7 31 0,9-47-274,0 0 0,-1 0 1,1 0-1,-1 1 1,1-1-1,-1 0 1,0 0-1,0 0 0,1 0 1,-1 0-1,0 0 1,0 0-1,-2 1 1,0 2 2,-15 15 41,-1 0-1,-1-1 1,-1-1-1,-42 26 1,33-29-36,-1-1 0,0-2 0,-1-2 0,-59 11 0,45-14-45,10-10-34,29 2-74,1-7-391,-1-1 435,2 3 48,0 1 1,1-1-1,0 0 1,0-1-1,1 1 1,-1-1-1,2 0 1,-1 0-1,1 0 1,-1-10-1,1 9 20,-1-29-20,3 12 21,0 19 18,-2 14 127,-7 34 365,6-34-446,1-5-25,1 0 0,0 1 0,0-1 0,0 0-1,0 1 1,1 0 0,-1-1 0,1 1 0,-1-1 0,1 4 0,-5 1 101,-14 20 38,14-21 5,-1-1 2,-19 12 57,19-13 80,0-3 0,-53 1 288,53-2 445,1-3-665,-14-11-116,10 4-83,5-1-164,-1 0 0,2 1 1,-1-1-1,1-1 0,1 1 0,0 0 0,1-1 1,-1-11-1,4-104 99,-1 107-115,5-87-59,-1 36-244,-5-93 0,-3 140-847,-1-1 0,-1 1 0,-16-43 0,19 61-1736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02:18.6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487 0 4564,'0'0'1537,"-52"74"-1277,9-5-112,0-8-20,1 5-116,-18 3-12,11-8-136,-17 10-592,1-10-497,-1-8-351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02:18.8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0 122 2552,'0'0'1332,"29"-16"-1000,8 0-152,0 0-72,6-9-108,0 5-504,-6-9-544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02:19.3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1018 0 3200,'0'0'1952,"-3"10"-1271,-3 11-534,0-1 0,-2 1 0,-1-1 0,0-1 0,-1 0 0,-1 0 0,-1-1 0,-20 23 0,-125 129 30,142-157-139,-71 42-24,83-53-12,-1 0-1,1 0 1,-1 0 0,1-1-1,-1 1 1,1-1-1,-1 0 1,0 0-1,-5 1 1,-1 0-12,9-2 8,0 0 0,0 1 0,-1-1-1,1 0 1,-1 1 0,1-1 0,0 0 0,-1 0-1,1 0 1,0 0 0,-3-1 0,-34-2-60,37 3 55,0 0 1,0 0-1,0 0 1,-1 0 0,1-1-1,0 1 1,0 0-1,0-1 1,0 1 0,0-1-1,0 1 1,0-1-1,0 1 1,-2-2 0,-31-19-56,32 20 54,1 0 1,0 0 0,-1 0 0,1 0 0,0 0 0,0 0-1,0 0 1,0-1 0,0 1 0,0 0 0,-2-3 0,-30-48-26,-38-78 0,68 123 35,-4 10 64,-10 5-29,1 1 0,0 1 0,1 0-1,0 1 1,0 1 0,-22 24 0,-4 7 2,-86 97-55,112-125-147,-25 15-419,30-23-506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02:19.4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38 4948,'43'-21'561,"14"8"-193,-20 10 176,15 6-388,-18 2-180,-34 32-3073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3:02:19.7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2432,'0'0'702,"8"4"94,2 1-539,-5-3-78,0 0-1,1 1 1,-1 0-1,0 0 1,8 7-1,-3-4-40,-4-2-55,0 0-1,0 0 1,-1 0 0,1 1-1,5 5 1,-2-3 5,-6-5-29,1 1-1,-1 0 0,0 0 0,0 0 0,0 0 0,0 0 0,-1 0 1,1 1-1,2 3 0,16 23 476,-21-29-507,1 0 1,0 0-1,-1 0 0,1-1 0,-1 1 1,1 0-1,-1 0 0,0 0 1,1 0-1,-1 0 0,0 0 0,0 0 1,1 0-1,-1 1 0,5 36 1404,-13-45-1822,-5-7-149,0-1-1,-15-24 1,27 38 459,1 0 1,-1 1-1,1-1 0,0 0 1,-1 0-1,1 1 1,0-1-1,-1 0 0,1 0 1,0 0-1,0 0 0,0 1 1,0-1-1,0 0 0,0-1 1,1-35-1507,6-4-200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6:09.8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1471 1 3708,'0'0'5277,"4"5"-5058,4 8-176,0 0 1,-1 0 0,-1 0 0,0 1-1,0 0 1,-2 0 0,5 21 0,-8-28-35,1 1 1,-2-1-1,1 1 1,-1-1 0,0 1-1,-1-1 1,0 1 0,0-1-1,0 0 1,-1 1-1,0-1 1,-1 0 0,1 0-1,-2 0 1,1-1 0,-1 1-1,-6 9 1,-2-2 10,0-1-1,-1-1 1,0 0-1,-1 0 1,0-1 0,-1-1-1,0-1 1,-26 13 0,-2-4 34,0-1 0,-53 12 0,58-21-10,23-8-14,-13-6-18,27 6-14,0 0 0,1 0 0,-1 0 0,0 0 0,1-1 0,-1 1 0,0 0 0,1 0 0,-1-1 0,0 1 0,1-1 0,-1 1-1,1 0 1,-1-1 0,0 1 0,1-1 0,-1 1 0,1-1 0,-1 0 0,1 0 0,-42-49-114,38 44 96,0-1 0,0 1 0,1-1-1,0 0 1,0 0 0,0 0-1,1 0 1,-2-9 0,2-5-50,2-1 0,0 1-1,5-40 1,-3 46 57,0-24 13,3-30 173,1 76-161,19 20 40,-15-13 38,35 87 0,-44-99-85,0-1 0,0 0-1,-1 1 1,1-1 0,0 1 0,-1-1-1,0 1 1,1-1 0,-1 1 0,0-1-1,1 1 1,-1-1 0,0 1-1,-1 2 1,1-2 0,0 0 0,0 0 0,0 0 0,0 0 0,0 0 0,0 0 0,1 0 0,-1 0 0,1 0 0,-1 0 0,1 0 0,1 2 0,7 24 31,-8-27-33,0 1 0,-1-1 1,1 1-1,-1 0 1,1-1-1,-1 1 0,1 0 1,-1-1-1,0 1 1,0 0-1,0 0 1,0-1-1,0 1 0,-1 0 1,1 1-1,-1 2 7,1 1 25,-1 1 8,-3 21 35,-2-14 41,-13 16 68,4-14 78,-78 51 466,74-55-512,0-1 1,-1 0-1,-38 13 0,13-12-33,-1-2 0,1-1-1,-2-3 1,-69 1 0,25-8 403,-118-16 0,88-3-19,118 20-549,1-1 0,-1 1 0,1-1 0,-1 0 0,1 1 0,-1-1 0,1-1 0,0 1 0,-1 0 0,-1-2 0,-2-1 21,2 3-16,1-1-1,-1 1 1,1-1 0,0 0 0,-1-1 0,1 1-1,-3-3 1,-1-1 6,-4-5 14,0-8-106,1 0 1,0-2-1,1 1 1,2-1-1,-11-42 0,18 50-91,2-6 46,-2 8-4,1 1 0,0-1 0,1 1 0,1 0 0,-1 0 0,6-12 0,-1 10-378,0 0-1,1 1 1,1-1 0,0 1 0,0 1 0,1 0-1,0 0 1,1 1 0,0 0 0,0 1-1,1 0 1,0 1 0,1 0 0,15-5-1,16-6-2541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6:10.0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70 6217,'52'24'1244,"5"-16"-352,0-8-304,17-8-296,-2-3-172,8-10-152,8-3-784,-2-13-1588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6:10.3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1523 0 5244,'0'0'825,"-34"42"483,-18 6-80,-13 18-92,-15 11-232,-15 5-188,-19 8-212,-3 8-252,-6 0-120,-8 0-56,8 3-4,0-3-36,-3-3-12,18-5-116,13-13-548,24-8-1224,5-11-1552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6:11.9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2021 1 3444,'0'0'1726,"8"5"-1175,18 14-266,107 90 833,-120-98-1037,-1 2 0,0 0 0,-1 0 0,-1 1-1,0 0 1,-1 1 0,14 30 0,-23-44-76,0-1 1,0 1-1,1-1 1,-1 1-1,0-1 1,0 1-1,0-1 1,0 1-1,0-1 1,0 1 0,0-1-1,0 1 1,0-1-1,0 1 1,0-1-1,0 1 1,0-1-1,0 1 1,0-1-1,0 1 1,0-1-1,-1 0 1,1 2-1,-10 22 147,10-23-146,-1 0 0,1 0 0,-1 0 0,1 0 0,-1 0 0,1-1-1,-1 1 1,1 0 0,-1 0 0,0-1 0,0 1 0,1 0 0,-1-1 0,0 1 0,0-1 0,0 1 0,-1 0 0,-22 14 24,-1-2-1,-1 0 0,0-2 1,-42 13-1,24-11-122,0-2-1,-65 6 1,93-15-252,-1-1 0,0-1 1,-29-4-1,45 4 314,1 0 1,-1 0 0,1 0-1,-1 0 1,1 0-1,-1-1 1,1 1-1,-1 0 1,1 0-1,-1-1 1,1 1-1,-1 0 1,1 0-1,-1-1 1,1 1 0,-1 0-1,1-1 1,-1 1-1,1-1 1,0 1-1,-1-1 1,1 1-1,0-1 1,0 1-1,-1-1 1,-1-2-21,0 0 1,0 0-1,0 0 1,0-1-1,1 1 0,-1 0 1,1-1-1,0 1 1,0-1-1,0 1 0,0-1 1,1 0-1,-1 1 1,1-1-1,0 0 1,0 1-1,1-1 0,-1 1 1,1-1-1,0 0 1,-1 1-1,3-5 0,2-2 14,0 1 0,1 0 0,0 0 0,0 1 0,1-1 0,0 1 0,1 1-1,-1 0 1,2 0 0,14-10 0,12-6-31,53-24 0,-65 36 30,28-13 110,1 3-1,0 2 0,70-15 0,-116 32 1741,-10 9-1308,-1 1-379,-1-1-1,0 1 1,-1-1-1,0 0 1,0 0-1,0-1 1,-1 0 0,0 0-1,0 0 1,0-1-1,-1-1 1,0 0-1,-13 5 1,-22 7 46,-72 15 0,71-20-104,-120 29 34,-177 50-143,319-83 39,13-4-4,0 0 0,0 0 0,0 1 0,1 1 0,-1 0 0,1 0 0,-10 8-1,-22 19-8,31-22 22,0 0-1,-13 18 1,19-22 0,-1 1-1,1 0 1,0 1-1,1-1 1,0 1 0,0-1-1,1 1 1,0 0-1,0 0 1,1 0-1,0 0 1,0 0 0,1 0-1,0 0 1,0 0-1,1 1 1,0-1 0,1 0-1,0 0 1,0-1-1,6 16 1,3-6 87,2-2-88,0-1 1,2 0-1,-1-1 0,1 0 0,1-1 0,1-1 0,-1-1 1,31 14-1,-28-16 9,1-1 1,0-1 0,1-1-1,-1 0 1,1-2-1,0 0 1,0-2 0,0 0-1,25-3 1,-38 2-3,0-1 0,0-1-1,12-3 1,16-11 28,-35 16-43,0-1 1,0 1 0,0-1 0,0 1 0,0-1 0,0 0 0,0 1 0,0-1 0,0 0 0,-1 0-1,1 0 1,0 1 0,1-3 0,7-10-73,-1-1-1,0 1 1,9-22-1,-14 20 31,-3-17 151,-3 18 23,1 8-102,0 5-20,1-1 1,0 0 0,0 0 0,0 1-1,1-1 1,-1 0 0,0 0 0,1 0-1,-1 0 1,1 0 0,-1-3 0,-7 2 20,-3 0-17,-1 0 0,1 0 1,-1 2-1,1-1 0,-1 1 0,0 1 0,1 0 0,-1 1 0,-23 4 1,11 2 83,-31 15 1,-11 4 37,-2-3-61,6-1 56,-67 13-1,124-34-83,-1 0 0,1 0 0,0 0 0,-1-1 0,1 0 0,-1 0 0,-8-1 0,-3-1 71,-28-1 289,26-3 58,-21-13 25,39 18-463,-1 1 1,1-1-1,0 0 0,-1 0 1,1 0-1,0 1 0,0-1 0,-1 0 1,1-1-1,0 1 0,0 0 1,0 0-1,-1-2 0,-10-13 4,1 0-1,0 0 1,1-1 0,-14-33-1,13 17-53,2 0 1,1-1-1,2 0 1,-4-50-1,7-144-43,3 144 54,0 45 1,0 12-49,0 22 11,3 12-92,65 173 201,13 41 2,-66-184-23,-11-29-30,0 0 101,-5-1-49,-3 21 1,4-28-57,0 1 0,0-1-1,0 0 1,0 1 0,0-1-1,0 1 1,-1-1 0,1 1-1,0-1 1,0 0 0,0 1-1,0-1 1,-1 1 0,1-1-1,0 0 1,0 1 0,-1-1-1,1 0 1,0 1 0,-1-1-1,1 0 1,0 1 0,-1-1-1,1 0 1,-1 0 0,1 1-1,0-1 1,-1 0 0,1 0-1,-1 0 1,1 0 0,-1 0-1,0 1 1,-18 6 4,0 0-1,-1-1 1,1-1-1,-1-1 1,-38 4 0,-116-3-34,61-4 5,-32 11-106,138-10 95,0 6-7,0 1 41,1 0 0,0 0 0,1 0 0,0 1 0,0-1 0,1 1 0,0 1 1,1-1-1,0 0 0,0 1 0,1-1 0,-1 20 0,15 156 41,-12-142-17,1 5 12,-7 56 1,1-90 124,-10 15 105,15-29-232,-1 0 0,1-1 0,-1 1 0,0 0 0,1 0 0,-1 0 0,1 0-1,-1 0 1,0 0 0,0-1 0,0 1 0,1 0 0,-3 0 0,-12 9 353,0-1 0,-29 13 0,26-20 106,2-3-314,1-1-1,-1-1 0,1 0 0,-23-8 0,29 8-102,0-1 0,0 0-1,1 0 1,0-1-1,0 0 1,0 0-1,0-1 1,1 0-1,0 0 1,-9-11 0,1-4-23,1-1 1,1-1-1,1 0 1,1-1-1,1 0 1,1-1-1,1 0 1,2 0-1,-5-28 1,9 33-69,1 0 0,0 0 0,1 0 1,1 0-1,1 0 0,1 0 0,1 0 0,0 1 0,2-1 1,0 1-1,1 0 0,1 1 0,1 0 0,0 0 1,2 1-1,18-25 0,83-91-2108,-30 48-2644,-32 36 599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6:12.3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1532 0 4444,'0'13'383,"-1"1"0,-1-1 0,0 0 0,0 0 0,-2 0 0,1-1 0,-2 1 0,-5 12 0,1-7-55,-1-1 0,-1 0 0,0 0 0,-24 25 0,2-8-132,-2-2 0,-1-1 0,-69 44-1,61-47-160,-1-1 0,-1-3 0,-2-1 0,-64 21 0,103-41-58,1-1-1,-1 0 1,0 0 0,0 0 0,-1-1 0,1-1-1,0 1 1,0-2 0,0 1 0,0-1-1,-1-1 1,-14-3 0,9-3-36,-19-13 108,20 9 83,7 3-49,4 4 24,-1 1 0,0-1 1,0 1-1,0 0 0,-5-4 1,-16-15 326,19 17-94,1 3-102,2 1-230,0 0 0,-1 0 0,1 0-1,0 1 1,-1-1 0,1 1 0,-1 0-1,0 0 1,1 0 0,-1 1 0,0-1-1,0 1 1,0 0 0,1 0 0,-1 0-1,0 0 1,0 1 0,1-1 0,-1 1-1,0 0 1,1 0 0,-1 1 0,-5 2-1,-30 16 18,1 1 0,-68 53-1,35-23-35,-130 78-2275,93-63-1440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6:18.09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51 8861,'37'3'3628,"6"-14"-2708,0-15-892,8 10-7056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6:12.8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 0 6713,'0'0'2184,"-29"25"-1988,20 16 28,4 12 180,5 25-56,0 7 48,5 10-92,4 6-116,14 2-84,-9-5-12,15 8-40,-9-8-52,3-5-284,-1-6-2504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6:13.3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669 1 7421,'0'0'481,"2"6"-225,8 21-1,-10-26-246,0-1-1,0 1 0,1 0 1,-1-1-1,0 1 0,0-1 1,0 1-1,0 0 0,0-1 0,0 1 1,0 0-1,0-1 0,0 1 1,0-1-1,0 1 0,-1 0 1,1-1-1,0 1 0,0-1 0,-1 1 1,1-1-1,0 1 0,-1 0 1,1-1-1,0 1 0,-1-1 1,1 0-1,-1 1 0,-4 8 40,-6 10 0,0-2 0,-1 0 1,-17 20-1,-1-10-11,-1-2 1,-35 23-1,63-46-30,0 0-1,0 0 0,0 0 1,0 0-1,-1 0 0,1-1 0,0 0 1,-1 1-1,1-1 0,-6 0 0,0 2 10,0 0-62,2-2-229,-22 2-149,22-2 1,4-10 92,1 1 282,-1 2 45,1-1 1,0 1-1,0-1 0,1 1 0,0-1 0,0 0 1,0 0-1,1 1 0,0-1 0,1 0 0,0-8 1,5-13 311,-4 21 2255,-9 17-1925,-58 80 221,-140 148 1,152-187-592,11-11-3521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6:13.5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21 11049,'0'0'2500,"28"-21"-2100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6:13.7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9233,'0'0'1872,"0"53"-1352,14 21-144,-6 8-156,7 7-124,-1 5-8,6 5-20,-3-1-20,3 0-48,-6-8-248,-5-5-1760,-9-16-1872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6:14.0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406 1 6153,'0'0'5400,"-22"40"-4912,2 13-192,-9 5-68,-8 3-64,0 3-72,-6 7-60,-9-10-56,-5-5-56,-3-6-920,12-10-2104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6:14.3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10225,'0'0'2904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6:14.6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25 3804,'4'9'801,"12"23"65,2-1-1,38 50 0,-11-29-337,-36-40-457,0 0 0,-1 1 0,-1 0 1,7 16-1,-11-14 123,-4 0-100,0-1 0,-1 0 0,-6 21 0,6-28-11,-7-1 6,0 2-34,5-4 9,0-1 0,0 0-1,-1 1 1,1-2 0,-1 1 0,0 0-1,-5 1 1,-19 10 535,22-10 158,1-6 7,4 1-737,-1 0 0,1 0 0,-1 0 0,1 0 0,0 0 0,-1-1 0,1 1 0,0-1 0,0 1 1,0-1-1,0 0 0,0 1 0,0-1 0,1 0 0,-1-1 0,1 1 0,-1 0 0,1 0 0,0 0 0,0-1 1,0 1-1,0-1 0,-1-3 0,0-6-32,1 1 0,0-1-1,0 1 1,1-1 0,1 1 0,0-1 0,1 1 0,0-1 0,0 1 0,1 0-1,1 0 1,5-11 0,9-18-729,41-68 0,-54 100 529,30-46-2298,2 5-1268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6:15.8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4252 55 8617,'9'-7'358,"14"-16"1273,-8 3-838,-11 16 427,2 11-1310,30 45 120,-3 1 0,28 60 0,-51-94-28,-1 0-1,-1 0 1,11 39 0,-18-50-10,1-1 1,-1 1 0,0-1-1,0 1 1,-1 0 0,0-1-1,-1 1 1,0 0 0,0-1-1,0 1 1,-1-1 0,0 1-1,0-1 1,-5 8 0,1-4-55,-1-1 1,0 0-1,0 0 0,-1 0 1,-1-1-1,0 0 1,0-1-1,-14 10 1,7-7-89,-1 0 1,0-1 0,-1-1-1,-21 8 1,23-13-106,3-4 127,0 0 0,1 0 0,-24-4 0,35 3 116,1 1 0,-1 0 1,1 0-1,-1 0 0,1 0 0,-1-1 1,1 1-1,-1 0 0,1 0 1,-1-1-1,1 1 0,-1 0 1,1-1-1,-1 1 0,1-1 1,0 1-1,-1-1 0,1 1 0,0 0 1,-1-1-1,1 1 0,0-1 1,0 1-1,-1-1 0,1 0 1,-5-9-64,0 0 0,1 0 0,0 0-1,1-1 1,0 0 0,1 1 0,0-1 0,-1-18 0,2 13 29,1 1-1,1-1 1,1 1-1,0-1 0,1 1 1,6-20-1,97-244 757,-105 277-670,0 0 0,0 0 1,0-1-1,0 1 0,0 0 0,-1 0 0,1 0 0,-1-1 0,1 1 1,-1 0-1,0 0 0,0-4 0,0-2 53,-12 9-100,-19 5 6,-1 2 1,1 0-1,1 2 1,-1 2-1,-40 21 1,-98 66-18,148-85 9,0 1 0,2 2 0,0 0 0,0 0-1,-24 33 1,39-44 2,0 0-1,0 0 0,1 1 1,0 0-1,0-1 1,0 1-1,1 0 0,-2 12 1,4-19 4,0 1 1,0 0 0,0-1-1,0 1 1,0 0 0,0-1-1,0 1 1,0 0 0,0-1 0,0 1-1,0 0 1,0-1 0,1 1-1,-1-1 1,0 1 0,1 0-1,-1-1 1,0 1 0,1-1 0,-1 1-1,1 0 1,4 8-6,0-1 0,1 0 0,0 0 1,0 0-1,1-1 0,0 0 0,0 0 0,1-1 0,0 0 0,0 0 1,0-1-1,1 0 0,15 7 0,27 3 31,1-2 0,0-2-1,77 6 1,-102-16 11,-23-1 586,-12 4-504,-19 8-81,0-2 0,-1-1 0,0-1 0,-53 7 1,39-7-18,-509 59 186,-7-58 115,-25-50-37,474 25-145,0-5-1,1-4 0,1-5 1,-178-76-1,12-9 679,235 101-794,32 12-58,3 8-44,-1 3 83,1 0-1,0 1 0,1-1 1,0 1-1,0 0 0,1-1 1,1 1-1,0 15 0,-3 2 8,-1-1 0,-1 1 0,-2-1 0,-14 38 0,18-55 12,-4-3 0,-24 18 1,23-17-23,6-8-18,-1 1 0,0 0-1,0 0 1,0 0-1,1 1 1,-1-1 0,0 1-1,0-1 1,-4 3 0,-1-1-32,7-1 44,1-1 1,-1 0-1,1 0 1,-1 0 0,0 0-1,1 0 1,-1 0-1,1 0 1,-1 0 0,1 0-1,-1 0 1,0 0 0,1 0-1,-1 0 1,1-1-1,-1 1 1,1 0 0,-1 0-1,0-1 1,1 1 0,-1 0-1,1-1 1,0 1-1,-1 0 1,1-1 0,-1 1-1,0-1 1,-9-8-58,1-1 0,0 1 0,0-2 0,1 1 1,0-1-1,1 0 0,0-1 0,1 1 0,-6-16 0,-4-17 35,0 4 65,3 14-42,11 22-48,-6 15-86,-113 168 141,118-173 2,-12 20 31,-1-1 0,-31 39 0,18-29 1,22-26 52,0-3-34,-22 21-8,29-26-45,0-1 1,0 0-1,-1 1 0,1-1 1,0 1-1,0-1 0,-1 0 1,1 1-1,0-1 0,-1 0 1,1 0-1,-1 1 0,1-1 1,0 0-1,-1 0 0,1 0 1,-1 1-1,1-1 1,-1 0-1,1 0 0,-1 0 1,1 0-1,-1 0 0,1 0 1,0 0-1,-1 0 0,1 0 1,-1 0-1,1 0 0,-1 0 1,1 0-1,-1 0 0,0-1 1,-27-6-20,27 6 16,0 1 0,0 0 0,1 0 0,-1 0 0,0-1 0,1 1 0,-1 0-1,0-1 1,1 1 0,-1 0 0,0-1 0,1 1 0,-1-1 0,1 1 0,-1-1 0,1 0 0,-1 1 0,1-1-1,-1 1 1,1-1 0,-1-1 0,-16-22 1,2-1-1,0 0 0,1-1 1,2-1-1,0-1 1,2 1-1,-7-34 0,11 36-4,5 19-37,-4 16-10,-27 54 75,-3-1 0,-45 61 0,36-66-704,-3-2-1,-56 52 1,85-94-1699,-30 21-674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6:16.0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1 175 5272,'108'-19'465,"1"-2"59,-9-8-32,-6 2-132,-14 1-156,-6 7-172,-25-2-688,-3 8-1681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6:16.1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8693,'0'0'1568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6:18.27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7801,'0'0'2804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6:34.0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4299 572,'0'0'2427,"6"1"-2322,32 2 292,70 10 476,785 16 2146,-723-34-2981,-19 10-6,4-2 14,159-11 40,-14 16-90,-156-8 59,-38 2-35,-32 0 8,454 27 15,-308-13-3,570 1 788,-664-13-586,-41 0-101,102 2 247,235 0 110,580-73-4,-587-7-398,-4-30 37,25-6 301,-43-1-80,-195 50-177,-27 10 24,317-86 17,-56 0 20,-104-7 362,-254 100-480,-40 24-86,-19 12 3,-1 0 1,15-11 0,-10 5-13,47-32 77,96-89 56,-107 83-139,-22 21-19,11-9 27,45-56 1,-37 33-18,-7 9-10,2-6 14,39-54-16,-79 106 1,-1-1 0,1 1 0,-2-1 0,7-12-1,0-1 8,144-244 10,-145 250-10,-7 10-9,0 0 1,-1 0-1,1 0 1,2-10 0,63-140 24,-29 70-15,-34 66 9,15-69-6,19-101-15,-3-77 15,-26 211-12,20-104-6,-7 0 4,-18 140 3,3-24-4,16-101-7,-24 140 13,1 1-1,-1 0 1,0-1-1,0 1 0,-1-1 1,0-5-1,1 6 3,-1-1-1,0 1 1,1 0-1,0-1 0,0 1 1,2-7-1,7-22 12,-8 25-28,1-1 16,9-34 0,-1 4-8,-8 32-18,1-2 26,11-29-12,-10 20 33,-2-15-30,-2 25 1,3 0 19,11-24-28,-11 24 36,-1 0-42,6-22 22,-6 23-16,-3-3-137,4-29 123,-3 30 22,2-1-42,6-27 46,-6 28 0,-1-1 16,10-29-9,-9 30 6,1 0-111,15-27 89,-18 35 10,0 0 1,0-1-1,-1 1 0,1 0 1,0-1-1,0 1 0,0 0 1,0 0-1,1 0 0,-1 0 1,0 0-1,2-1 1,35-28-9,-19 18-4,19-6 24,-28 13-13,-2 2 21,26-8-17,-25 8 35,-57-42-10527,29 31 10439,-41-17 1223,22 11-625,29 16 3290,18 5-3361,49 7 171,3-1-270,-17-3-275,-33-4-42,-2 0 13,1-1-12,-6 1 63,-1-1 0,1 1 0,-1 0 0,1 0-1,0 0 1,-1 0 0,1 1 0,5 0 0,-6 13-154,3 5 28,-2 1 1,-1-1-1,0 1 1,-1 39-1,-6-24-480,-12 53-1,1-18-1624,6-1-731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6:07.2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406 29 928,'0'0'122,"6"-4"119,22-21 4592,-36 29-4855,-28 13 1,0 1 0,2 1-1,0 3 1,1 0 0,2 2 0,-44 42 0,69-59 14,1-1-1,-1 0 1,1 1 0,1 0 0,-1 0 0,1 1 0,0-1-1,1 1 1,0 0 0,0 0 0,1 0 0,-2 10-1,3-13 13,1 1 1,0-1-1,0 0 0,0 0 0,1 0 0,-1 1 0,2-1 0,-1 0 0,0 0 0,1 0 0,0 0 0,0-1 1,0 1-1,1 0 0,-1-1 0,1 1 0,0-1 0,1 0 0,-1 0 0,8 6 0,3 2-6,0-2-1,1 1 1,0-2 0,0 0-1,1-1 1,1 0-1,31 9 1,127 24 50,-107-28-16,-62-11 10,-1-2 71,14 2 123,-14-1 485,-12-4-680,-28-12-29,-2 1 1,0 3-1,-63-12 1,18 4 7,61 14-16,-93-27-3,97 27 38,0-1 1,1-2-1,0 1 0,-18-12 0,30 15 213,-2 0 138,-17-13 26,17 13 83,6 6-502,1 0 0,-1 0 0,1 1 0,-1-1 1,1 0-1,-1 0 0,1 0 0,0 0 0,0 0 0,2 3 0,3 5-2,9 29 143,-2 1 0,-1 1 0,-3-1 0,-1 2-1,5 58 1,-3 279 1381,-10-373-1490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6:07.8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1373 48 1544,'-25'-10'214,"-33"-10"0,10 4 196,47 16-392,0-1 0,0 1 1,0 0-1,0 0 0,0 0 0,0-1 0,0 1 0,0 0 0,0 0 1,-1 0-1,1 0 0,0 1 0,0-1 0,-1 0 0,-38 6 73,0 2 0,0 1 0,0 3 0,1 1 0,1 1-1,1 2 1,0 2 0,1 2 0,-34 23 0,15 0 297,2 1 0,2 3 0,2 2-1,3 3 1,-75 105 0,48-44 161,5 3 0,-55 130 0,85-163-155,4 1 0,-38 140 0,64-193-259,2 1-1,1-1 1,2 1-1,1 0 0,1 0 1,2 0-1,1 0 1,2 0-1,1 0 1,17 59-1,-15-73-2,0-1-1,1 0 1,1 0-1,0 0 1,1-1-1,1-1 1,1 0-1,23 24 1,-17-22-25,0-2 1,1-1-1,0 0 1,1-1-1,1-1 1,28 11-1,-4-6 4,1-2 0,0-2 0,1-2-1,0-2 1,1-2 0,67 0 0,-37-6-60,1-3 1,-1-4-1,0-4 1,-1-2-1,0-4 1,-1-4-1,-1-3 1,-1-3-1,-1-3 0,102-57 1,-133 62-41,-1-3-1,-1-1 1,-1-2-1,37-37 1,-50 41-4,-2-1 0,-1-1 0,0-1 0,-3 0 0,0-2-1,17-37 1,-22 34 33,-1 0 0,-1-1-1,-2-1 1,-2 0 0,-1 0-1,-2-1 1,-1 0-1,-1-70 1,-5 81-27,-2 0 0,0 0 0,-2 1 0,-1-1 1,0 1-1,-2 1 0,-1-1 0,-1 1 0,-1 1 0,-2 0 0,0 0 0,-1 1 0,-23-28 0,19 31-6,0 0 0,-2 1 0,1 1 0,-2 1-1,0 1 1,-1 1 0,-1 0 0,0 2 0,-39-15-1,28 15-730,-1 2 0,0 1 0,-1 2-1,0 1 1,0 2 0,-48 0 0,32 4-2183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6:24.2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735 323 1356,'0'0'3260,"0"-5"-3043,0-16-109,0 15 150,0-25 22,0 25 118,-2-1-184,2-2-139,-1 5-29,1 1 0,-1-1-1,1 0 1,-1 1 0,0-1-1,0 0 1,-3-5 0,2 2 21,2 5-45,-1 0 1,1 0-1,-1-1 1,1 1-1,-1 0 1,0 0-1,0 0 1,0 0-1,-1 0 1,1 0-1,0 0 1,-1 1-1,-1-3 1,-16-21 175,14 19 86,0 1-76,-14-17-30,15 17 27,-3 0-76,-17-17-24,18 17 138,0 1-151,-17-13-3,21 15-79,0 0 0,0 0-1,0 1 1,-1-1 0,1 1 0,0 0 0,-1 0 0,1 0 0,-1 0-1,-4-1 1,0 0 8,1-1 30,0 1 3,0-2-39,4 2-7,0 1 0,0 0-1,0 0 1,0 0 0,0 0 0,-1 0 0,1 0 0,0 1-1,0-1 1,-1 1 0,1 0 0,-3-1 0,-20-2 43,-17-4 28,35 5-33,1 2-11,-53 4 3,50-2-29,1-1 1,0 2-1,0-1 0,0 1 1,0 0-1,-12 7 1,14-7 8,-8 4 16,0 1 0,0 0-1,-15 12 1,18-12 0,-6 5 54,1 0 0,-1 0 0,2 2 0,0 0 0,1 1 0,-22 31 0,31-41-62,-21 37 110,21-34-113,-1 4-2,-7 22-17,9-24 42,0 1 1,0 1 0,1-1-1,1 0 1,0 1-1,-1 17 1,3 25 243,1-49-228,0 0 0,1 1 0,0-1 1,0 0-1,0 0 0,0 0 0,1 0 0,0 0 0,1-1 0,-1 0 0,1 1 1,0-1-1,0 0 0,0-1 0,7 6 0,9 7 3,1-1 1,0-1-1,2 0 1,-1-2-1,2-1 0,0-1 1,0 0-1,1-2 0,0-1 1,38 7-1,-50-13-14,0 2 1,0-1-1,13 7 0,-18-7-43,0 0 17,1-1 0,-1 0-1,0 0 1,1-1 0,0-1 0,13 1-1,-16-1-4,-4 0 0,0 0-1,0 0 0,0 0 1,0 0-1,0 0 0,0 0 1,0-1-1,0 1 0,1-1 1,1 0-1,20-6 143,-17 6-131,-1 0-10,0 0 1,0 0 0,0-1 0,0 0 0,0 0-1,-1 0 1,1-1 0,-1 0 0,10-6 0,98-84-24,-95 75 8,-1 0 0,-1-1 0,0 0 0,-2-1 0,0-1-1,-1-1 1,-1 0 0,-2 0 0,9-26 0,-3 9 27,-6 18 18,-10 20-40,1-1 0,-1 1 0,1 0 0,-1 0 0,1 0 0,-1 0 0,1-1 0,-1 1 0,0 0 0,0-1 0,0 1 0,0 0 0,0 0 0,0-1 0,0 1 0,0 0 0,-1-2 0,0-8 274,-1 6-210,-3-16-24,3 15 3,-1 1-78,-10-17-6,9 17 12,-2 0 25,-19-14-15,19 14-14,0 2-7,-19-11 7,19 10-14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5:56.6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10701,'5'37'596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5:59.0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803 898 5501,'-43'-40'5961,"39"35"-5476,-16-14-162,16 14-30,3 15-231,-1 41 100,2 1 0,2 0 0,13 71 0,12 65 531,3 287-1,-29-442-596,-2 0 1,-1 0-1,-1 0 0,-13 54 0,-37 58 221,53-144-293,-1 1 0,1-1-1,-1 0 1,0 0 0,1 0 0,-1 0 0,0 0-1,0 0 1,0 0 0,0 0 0,0 0 0,-2 1-1,-7 8 143,-1-1-1,-1-1 1,0 0-1,0 0 0,-1-1 1,0-1-1,0 0 1,0 0-1,-1-2 1,-15 4-1,11-6-52,0 0 0,0-2 0,0 0 0,0-2 0,0 0 0,0 0 0,0-2 0,1 0 0,0-1 0,-1-1 0,2 0 0,-1-2 0,1 0 0,-25-16 0,21 10-70,1 0 1,0-1-1,2-1 0,-1 0 1,2-2-1,0 0 0,1 0 1,1-2-1,1 1 0,-18-38 0,16 20-52,1-1-1,2-1 0,1-1 0,3 1 0,1-1 0,-2-47 0,5-4-10,12-148-1,2 139-3,4 1 0,5 0-1,4 2 1,4 0-1,59-137 1,-71 201 7,1 0 1,1 1-1,2 0 0,1 2 1,2 1-1,0 0 1,2 1-1,1 2 0,2 1 1,45-35-1,-34 33 8,2 1 0,0 2 0,1 2 0,2 2 0,0 2 0,1 2 0,1 1 0,0 3 0,1 1 0,0 3 0,0 1 0,1 3 0,0 1 0,0 3 0,0 2 0,0 1 0,60 14 0,-61-6 10,-1 2 0,-1 1 0,0 3 0,-1 2 0,-1 1 0,65 43 0,-77-41 9,0 1 0,-1 1 0,-1 1 0,-2 1 0,0 2 0,-2 1 0,-1 0 0,34 60 0,-36-50-6,-1 1 0,-3 2-1,15 48 1,-24-61 90,-2-1 0,-1 1-1,-1 0 1,-1 0 0,-3 56 0,-3-43 212,-1 1 1,-3-1-1,-2 0 0,-1-1 1,-2 0-1,-2-1 0,-2 0 1,-1-2-1,-35 58 0,13-37-52,-3-2 0,-2-3 0,-3-1 0,-2-2 0,-62 50 0,3-16 213,-194 119-1,188-141-208,-165 66 0,256-119-236,-25 10 36,10-7-48,29-10 16,0-2-2,-25 4-27,25-3-75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6:01.4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971 625 2564,'0'0'1944,"1"7"-1737,1 5 10,-1 0-1,0 1 1,-1-1 0,0 0-1,-1 1 1,0-1-1,-1 0 1,-1 0 0,-4 14-1,1-7 91,-1 0 1,-1 0-1,-1-1 0,-20 32 0,17-37 15,-7 2-157,-1 0-1,0-2 0,0-1 0,-1 0 1,-1-1-1,0-1 0,0-2 0,-27 8 1,24-10 308,25-6-444,-1 0 0,0 1 0,1-1 0,-1 0-1,1 0 1,-1 0 0,0 0 0,1 0 0,-1 0 0,0 0 0,1 0 0,-1 0-1,1 0 1,-1 0 0,0 0 0,1-1 0,-1 1 0,0-1 0,-5-1 121,5 1-97,-1 0-1,0 0 0,0 0 0,0 0 0,0 0 0,0 1 0,0-1 0,0 1 1,0-1-1,-4 1 0,0-9 96,-64-117 7,49 87-142,19 36-8,0 0 1,1-1-1,-1 1 0,1-1 1,-1 1-1,1-1 1,0 1-1,0-5 1,-1-1 6,0 2 308,1 5-312,1-1-1,0 1 1,0 0 0,-1 0-1,1 0 1,-1 0-1,0 0 1,0 0 0,0 0-1,0 0 1,-1-3-1,-1 0-14,70 163 52,-8-22-2,-35-75 68,-3 1-1,-2 0 0,12 80 1,-22-87 304,-4-35-212,-2 1 1,2 34-1,-11 73 566,6-127-740,0 0-1,0 0 1,0 0 0,0 0 0,0 0 0,0 0 0,0 0 0,-1 0-1,1 0 1,0 0 0,-1 0 0,1 0 0,-2 1 0,-28 73 854,20-59-424,2-5-319,-28 31 439,1-7-349,16-19 70,-9 0 86,-1 0 0,-35 13 0,30-15 49,17-10 43,-17-1-47,17-4-12,-18-5 66,17-1-62,-20-14-226,36 20-192,1 0 0,-1 0 0,0 0 0,1 0 0,-1-1 0,1 1 0,0 0 0,-1-1 1,1 1-1,0-1 0,-2-2 0,-4-5 6,-15-19-37,1-1 0,-20-39 1,26 35-141,1-1-1,2 0 1,-10-47 0,-14-111-432,25 125 383,-30-283-847,39 294 904,3 1 0,2-1 0,16-84-1,-14 113 109,2 2-1,1-1 0,0 1 0,2 0 0,1 1 0,1 0 0,1 0 1,1 2-1,27-34 0,-20 31 36,2 1 1,0 1-1,2 1 1,0 1-1,1 2 1,1 0-1,46-22 1,-11 11-1,2 4 0,2 2 1,0 3-1,86-16 0,-29 16 17,189-8 0,-249 28-23,1 1 1,113 17-1,-135-9-5,0 2 0,-1 1 0,0 2 0,-1 2 0,44 22 0,-64-26 23,0 1 0,-1 1 0,-1 0 0,0 2 0,-1 0 0,0 1-1,-1 0 1,-1 1 0,-1 1 0,0 1 0,-1 0 0,-1 0 0,10 24-1,-9-11 11,0 0 0,-3 0 1,-1 1-1,-1 0 0,-1 1 0,-3-1 0,0 1 0,-2 39 0,-3-24 120,-3 0 0,-1 0 1,-3 0-1,-2-1 0,-2 0 1,-2-1-1,-2-1 0,-2 0 1,-2-1-1,-2-1 0,-2-1 1,-1-1-1,-3-1 0,-1-1 1,-2-2-1,-56 54 1,-73 46 69,126-111-205,25-21-21,2-1 52,-22 14-56,22-14-114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6:04.2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1468 995 2888,'0'0'3411,"-4"8"-3337,-18 42 156,8-14-49,5-20-20,-28 28 21,31-36-152,3-4-16,1-1-1,-1 0 0,0 1 1,0-1-1,0-1 0,0 1 1,0 0-1,0-1 0,-5 3 1,-26 19 66,31-21-71,0-1 0,0 1 0,0-1 0,0 0 0,-1-1 0,1 1 0,-1 0 0,1-1 0,-8 2 0,2 0 9,6-1-10,0-1-1,0 0 0,0 1 1,0-1-1,0 0 1,-1-1-1,1 1 0,0-1 1,0 1-1,-1-1 0,-3 0 1,-2 0 9,-7-1 33,-12-7 48,20 6 4,1-6-1,-24-25-82,30 32-18,0 0 1,0 0-1,0 0 1,0 0-1,0 0 0,0 0 1,1-1-1,-1 1 1,0 0-1,1-1 1,-2-1-1,-1-8-3,2 5 21,-1 1 0,0-1 0,0 1 0,-1 0 0,-4-9 0,-8-13-51,11 20 0,-5 14-245,-12 12 318,-93 76 136,69-66-149,1-3 30,-5-4 86,12-13 110,30-7 163,0-4 169,-1 0-419,-20-3 431,23-3-483,-1-1-85,1 1-14,0 0-1,1-1 1,0 1-1,0-1 1,0 0-1,1 0 1,-3-18-1,2 3-7,3 17-32,7 15-162,13 18 191,0 1 0,-2 1 0,-2 0 1,0 1-1,15 45 0,46 173 66,-48-146-29,51 209 126,-65-250-112,0-6 499,-2 0 1,7 103-1,-19-155-507,0 0 0,0 1-1,0-1 1,0 0 0,0 1-1,0-1 1,-1 0 0,1 0-1,-3 5 1,-3 14 333,2-3-171,3-14 257,-5 1-387,-3 0-61,0 0-1,-1 0 0,1-1 1,-1-1-1,0 1 0,0-1 1,0-1-1,-1 0 0,1-1 1,-1 1-1,1-2 0,-1 0 1,-13-1-1,-19-7-3,0-2-1,0-1 1,1-3 0,0-1 0,2-2 0,-47-27-1,53 25-15,1-3-1,1 0 1,1-2-1,1-2 0,1 0 1,1-2-1,1-1 1,2-1-1,1-1 1,2-2-1,1 0 0,1-1 1,2-1-1,2 0 1,1-2-1,-13-48 1,10 19-9,3-1 1,3-1 0,3 0 0,4-1 0,2 1 0,3-1-1,3 0 1,19-111 0,-12 134 7,2 0-1,2 1 1,2 1 0,1 0-1,3 1 1,1 1 0,38-55 0,-28 54 5,2 1 0,2 2 0,1 1 0,3 1 1,0 3-1,58-40 0,-30 31-9,3 2 0,1 4-1,2 3 1,1 3 0,132-38 0,-92 41 3,2 5 1,1 5 0,146-5-1,-189 21-4,0 4 0,0 3 1,142 26-1,-172-20 4,0 2 0,-1 1 0,-1 3 0,0 1 0,-1 3 0,-1 1 0,61 42 0,-64-35-3,-1 2-1,-1 2 1,-1 1-1,-3 2 1,37 49 0,-46-52 13,-2 1 1,-1 1 0,-1 0-1,-2 1 1,-1 1 0,17 69-1,-21-61 19,-3 0-1,-1 1 1,-3 0-1,-1 0 1,-6 79-1,-5-57 143,-3 0 1,-2-1-1,-4 0 1,-2-2-1,-3 0 0,-3-1 1,-2-2-1,-48 78 0,15-43 76,-3-4 0,-5-2-1,-3-3 1,-105 98 0,161-169-197,11-11-21,-1 0 1,1-1-1,-1 1 1,-8 5 0,-17 13 60,22-17 6,2 0 19,-17 16-25,18-16-45,-1-3-81,-15 10-61,16-10-399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6:18.1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899 127 2252,'0'0'4749,"-6"-4"-3436,-19-13-252,19 13 240,0 1-975,-29-18 10,29 15-317,3 4-13,0 0 1,0-1 0,0 1 0,0 0 0,0 0 0,0 1 0,-1-1 0,-3 0-1,-21-11-9,0 2 0,-32-7-1,21 13 11,0 1-1,0 2 1,-1 1 0,-64 9-1,97-7 1,0 0 0,0 1 0,1 0 0,-1 0 0,0 1 0,1 0 0,0 0 0,-12 8 0,8-5 5,-3 1 36,-5 6 3,-1 6 16,-11 12 9,-32 44 0,19-8 40,0 8 8,42-74-118,-1 1 0,1 0 0,0 0-1,0-1 1,0 1 0,0 0-1,1 0 1,-1 0 0,0 0 0,0 4-1,1-4-1,-1 0 1,1 0-1,-1 0 0,1 1 0,-1-2 0,0 1 0,0 0 0,0 0 0,0 0 0,-3 3 0,-11 20 56,10-13-23,0 21-22,-4 5 24,4-26-30,3-9-5,1 0 1,0 0-1,-1 0 1,1 0-1,1 0 0,-1 0 1,0 0-1,1 5 1,-6 29-5,-3 11 24,3-7 80,0-16 42,6-13 63,19 55 323,-11-54-414,-4-6-74,-2-5-26,-1 1 0,1-1 0,0 1 0,0-1 0,0 0 0,0 0 0,1 1 0,-1-2 0,1 1 0,3 2 0,16 12 94,0-1 1,2-1-1,-1-1 0,2-2 0,0 0 1,0-1-1,1-2 0,0 0 0,0-2 1,1-1-1,36 2 0,14-6 288,0-5-1,0-2 1,0-4 0,115-29-1,-177 34-18,1 0-1,-1-1 1,24-13 0,-31 14-366,-5 4-2,1-1 0,-1 1 0,0-1 0,1 0 0,-1 0 0,0 0 0,0-1 0,0 1 0,0-1 0,2-3 0,2-1 5,6-8 60,-4 5 20,-3 3 36,0 0-1,-1-1 0,0 1 0,0-1 0,0 0 0,-1-1 1,-1 1-1,5-15 0,2-12 678,-8 16-46,-2-22-120,-2 21-215,-1 4-298,0 2-71,0 1 0,0 0 0,-1 0 0,-1 0 0,-8-15 0,9 16-27,1 6-19,1 0-1,-1 0 1,0 0 0,-1 1 0,1-1-1,-6-4 1,-50-79-114,54 82 73,-4-2 10,-40-42-89,25 23 4,9 15-16,6 6 83,5 4 13,-1-1 0,1 1-1,-1 0 1,0 0 0,0 0 0,-7-1-1,-8-5 3,-1 1 1,0 1-1,-1 0 0,-31-4 0,12 8-107,0 2 1,-1 1-1,1 2 0,-68 13 1,6-5-727,73-9 128,28-1 621,1 0 0,-1 0 0,0 0 1,1 1-1,-1-1 0,0 0 1,1 1-1,-1-1 0,1 1 0,-1-1 1,1 1-1,-3 1 0,0 0-1301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6:19.7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979 192 3744,'0'0'903,"-4"-8"-93,0-1-580,3 5-128,0 1 0,-1-1 0,0 0 0,0 1 1,0-1-1,0 1 0,0 0 0,-4-4 0,-13-17 294,7 13-69,-31-17 254,16 14-82,0 3 0,-1 0 0,0 1 0,-44-8 0,58 15-354,-6 0-50,-1 0 1,-1 1 0,-26 0-1,28 2-81,-119 3 2,135-3-18,1 0 0,0 1 0,0-1 0,0 1 0,0 0 0,0 0 0,0 0 0,0 0 0,0 0 0,-3 2 0,-6 4 4,-86 20 40,88-21-30,-38 35 36,40-33-25,-1 1 0,1 0 0,1 0 0,-11 17 0,-12 15 182,-36 46 413,62-78-543,0 0 1,0 0-1,-3 12 1,4-12-68,-2 4 6,1 0 1,-4 23-1,0-5-2,2 20 22,6-42-16,-1 0 1,0-1-1,-4 17 0,5-16 32,3 14 150,1 34 0,-4-55-185,0-1 1,0 1-1,0 0 1,1 0-1,-1 0 1,0-1-1,1 1 1,-1 0-1,1 0 1,0-1 0,0 1-1,-1 0 1,3 2-1,2 5 29,3 10 166,15 27 0,-12-25-106,-2-11 43,5 3-91,1-1 1,0-1-1,1 0 1,0-1-1,1-1 1,0 0-1,0-2 1,22 8-1,-4-7-14,-6 0-6,46 4 0,-49-10-20,1-2 0,-1-1 0,1-1 0,28-6 0,105-29 26,-133 29-39,70-19 77,-91 26-7,0-1 112,17-5 81,-17 5 1276,-3-6-1466,15-29-37,-5-1-13,-10 22-41,4-59 5,-6 72 10,0-1-1,-1 0 1,1 0 0,-1 0-1,1 0 1,-1 0 0,0 0 0,-1 0-1,0-5 1,-1-4 5,-12-66-54,10 62 1,-6-19 16,9 32 25,0-1 0,0 1 1,-1-1-1,1 1 0,-1 0 0,-4-8 0,1 4-1,2 1-30,-3 0-6,-1 0 29,5 3 4,-1 1 0,0 0 0,1 0 0,-2 0 1,1 1-1,0-1 0,0 1 0,-5-3 0,-21-15-10,22 16-4,4 4 22,1-1 1,-1 1-1,1 0 1,-1-1 0,1 1-1,-1-1 1,1 0-1,-1 0 1,-3-2-1,-1 0-9,0 1-13,-1 0-23,-22-6 30,22 7-42,0 0-262,-1-1 181,-30 0-2209,30 1 1874,-20 2-3200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6:18.59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480 405 6285,'0'-36'672,"2"1"0,8-46 0,-7 65-614,1 0 0,0 1-1,1 0 1,1 0 0,0 0 0,2 1 0,11-19-1,-12 22-58,1 0 0,0 1 0,1 0-1,1 0 1,-1 1 0,17-12-1,-20 17-7,0 0 0,0 1 0,1-1-1,-1 1 1,1 0 0,0 1-1,0 0 1,0 0 0,0 0-1,0 1 1,0 0 0,9 0-1,-15 1 9,-1 0-1,1 0 0,0 0 0,0 0 0,-1 0 0,1 0 0,0 1 0,0-1 1,-1 0-1,1 0 0,0 1 0,0-1 0,-1 0 0,1 1 0,0-1 0,0 1 0,28 17 17,-28-18-16,-1 0 0,1 1-1,0-1 1,-1 1 0,1-1-1,0 1 1,-1-1 0,1 1-1,0-1 1,-1 1 0,1 0 0,-1-1-1,1 1 1,-1 0 0,1 0-1,-1-1 1,1 2 0,2 4 19,0-1-1,0 1 1,-1 0 0,0 0 0,0 0 0,0 0 0,-1 0 0,1 1-1,-2-1 1,1 0 0,-1 0 0,0 1 0,0-1 0,0 1 0,-1-1-1,0 0 1,0 0 0,-1 0 0,0 1 0,0-2 0,0 1-1,-1 0 1,0 0 0,0-1 0,-5 8 0,-3-1 30,0-1-1,0 0 1,-1-1 0,0 0-1,-1-1 1,0-1 0,0 1-1,-19 7 1,-16 5 10,-57 17 0,23-12-516,-1-3 0,-2-4 0,-141 14 0,217-33-2180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6:22.3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715 281 1472,'0'0'330,"1"-4"48,6-16 4557,-7 15-4593,-7-50 915,7 54-1229,0-1 0,-1 0 0,1 1 1,-1-1-1,1 1 0,-1-1 0,0 1 0,1-1 0,-1 1 0,0-1 0,0 1 0,0 0 0,-1-2 0,-1-1 48,0 0 153,0 0-39,-1-2-133,-16-17 208,0 6-185,-1 1-1,0 1 1,-1 1 0,-1 1 0,0 1 0,-1 1 0,-28-10 0,38 17-69,0 1 1,-18-2-1,20 4-4,6-1-29,-25 6 22,25-3-16,0 0 34,-47 12-25,46-10 7,1-1-19,-1 3 36,-2-1-14,4-2-7,1 0 0,0 0 0,0 0 0,0 1 0,0-1 0,-6 7 0,-18 12 12,-2 3-27,21-17 14,-17 19-22,-37 49 30,59-71-17,0 3 17,-7 15 1,0-1 0,2 1 0,1 1 0,0 0 1,-5 32-1,11-45 4,1-1 1,0 1 0,1-1 0,0 1-1,2 10 1,-2-10-8,-2 13 56,2-21-55,0 0 1,0 0-1,0 0 1,0 0-1,0 0 1,0 0-1,0 0 0,1 0 1,-1 0-1,1 0 1,1 2-1,3 17 12,-3-15 20,-1 1-9,-1 0-10,-1-5-5,1 1 0,0-1 0,1 1 0,-1-1 0,0 0 0,1 1-1,-1-1 1,1 0 0,0 1 0,0-1 0,0 0 0,1 3 0,7 16 101,-6-15 13,1-1-40,11 16 16,-11-15-20,2-1 24,1 2-72,23 18 105,-13-14-82,0-1 1,1 0-1,37 12 1,-11-8 28,-36-12-68,23 3 56,36 2 56,-64-7-120,0 1 0,0-1 1,0 0-1,-1 0 0,1 0 1,0 0-1,0 0 0,0 0 1,0-1-1,4-1 0,4-1 11,7 0 7,-1 0-1,0-1 0,0-1 0,-1-1 0,0-1 0,0 0 0,0-1 0,-1 0 0,27-20 0,-3-3 15,114-97 277,-145 120-232,4-8 7,-5 1 135,-2 5-107,-1 1 0,0-1-1,-1 0 1,0-1 0,0 1 0,-1-1 0,0-15 0,-1 24-111,-2 0 0,1 1 1,0-1-1,0 1 0,0-1 1,-1 1-1,1-1 0,-1 1 0,1-1 1,-1 1-1,0-1 0,1 1 1,-1 0-1,-2-3 0,-1-4 8,-7-17 9,-16-5-22,-15-10-13,23 26 12,0 0 1,-1 2-1,-38-18 0,24 18-22,-98-24-43,101 30 65,25 4 2,0 2-16,-1-2 8,5 2 1,0-1 0,0 1 1,0-1-1,-1 1 0,1 0 0,0 0 1,0 0-1,-1 0 0,1 0 0,0 1 1,0-1-1,-3 2 0,-7-1-15,3 0 6,1 1 0,-1 0 0,1 0 0,-1 1 0,1 0 0,-9 4 0,-12 7 5,16-7 2,-19 13 18,-3-2-21,28-15-64,2 1-573,-14 12-160,15-12-487,-34 38-6573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6:26.7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0 223 2208,'2'-5'330,"4"-14"-38,-5 14 248,5 1-431,5-4 37,0 1 0,0 1-1,1 0 1,-1 1 0,1 0 0,1 0-1,17-3 1,60-6 606,132-4 1,-157 14-587,645-28 664,-246 7-764,-197 13 44,-70 4-93,1109-18 791,-1076 26-735,969 20 640,-559-2-621,-219-10 32,-24 12 449,-163-7-206,-207-11-344,1042 33 861,-1032-35-879,799 4 134,0 25 473,-596-12-408,-1 10-1,417 104 0,-102 75-132,-443-159-74,30 9 19,-96-38 18,9 4-34,-1 0 8,-36-13-13,27 9 0,-33-15 14,-6-2-7,0 1 0,1-1 1,-1 1-1,0 0 0,0 1 1,7 4-1,17 9 6,-22-12 44,3 0 29,30 10 61,-30-11 537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6:29.4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2567 1292,'33'-17'319,"2"2"-1,0 1 1,39-10-1,-9 3 184,-62 20-472,0 0 1,0 0-1,0 0 1,0 0 0,0 1-1,0-1 1,0 1-1,0 0 1,3 0 0,8 0 27,29-10 194,-20 4-111,29-3 0,21 1 103,200-11 896,-33 1-73,-57 1-627,-32 0-382,-41 2-5,88 3 21,-73 5-135,-63-1 86,147-32 56,-92 23-78,-76 12 22,11-1 5,-6 3-10,-2-2 34,6 3-62,-6 1 8,193-31 110,-185 24-133,76 1 15,-75 6 8,-1 0 27,-10 0-51,3-2 32,-4-1-13,6 0-12,7-2-1,-6 3 14,0-3 8,-4 1 19,8 1 28,-1 4-39,-11 0-29,0 0 37,110 0-1,352-36-66,-316 28 108,-75 7-11,233 2 401,-325-1-375,36 1 139,172 1 131,-27 0-139,-9 0-91,-101-5-92,280-15 636,421-65 368,-506 44-819,497-135 0,217-44-168,-860 194 171,0-7-1,179-64 1,-195 50-55,176-91 1,-99 36-91,50-28-34,-156 72 160,143-112 0,-161 107 167,-73 59-344,0 0 0,1-1 0,-1 1 0,0-1 0,-1 0 0,1 0-1,0 0 1,-1 0 0,3-4 0,1-1 5,14-16 35,23-36-44,-15 24-8,-3 2-18,65-70 152,-30 30-15,-30 42-110,1 2 0,46-35 0,-40 38-16,7-4-10,-14 12 47,2 0 0,0 2 1,61-22-1,101-20 357,-177 55-368,25-5 7,9-1 1,-20 3-9,-23 6-2,-3 0-2,18-1-10,-17 2 7,1 0-6,21 0-20,-20 0 4,-1 0 16,31 3-14,-24-2 4,21 4-16,-10 0 9,-11-2-492,2 0 1534,-6-3-3246,-1 0-1734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6:30.0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2204,'0'0'6072,"7"6"-5659,39 25 146,0-1-1,97 45 1,-95-55-420,-18-9-95,-22-9 90,20 3 95,-20-3-174,-1 0 1299,-9 6-1418,-13 31 66,14-36-11,-18 28-36,8-15-85,-10 14-132,16-22-320,-3 0-338,-33 39-1693,7-7-856,8-10 1473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6:30.8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152 0 2384,'0'0'3670,"11"10"-3381,151 130 1416,-147-130-1582,31 18 479,-12-9-281,-25-14 847,-7-5-1081,1 0 0,0 1 0,-1-1 0,1 1 0,-1-1 0,0 1 0,1 0 0,-1 0 0,5 2 1,0 0 93,0-1 1340,-12 6-1544,-25 34 30,1-10-5,-2-3 0,-47 37 1,-83 46-32,116-87 26,-3 3-15,11-8-8,29-15-21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6:37.6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4650 2400,'7'-1'648,"0"1"-459,-5 0-110,1 0 0,0 0-1,0 0 1,-1-1 0,1 1 0,0-1 0,0 0-1,-1 0 1,4-1 0,13-4 261,1 2 1,-1 0-1,38-3 0,67 3 99,-44 3-185,393-28 341,-332 14-426,288-35 511,-317 35-571,70-11 140,573-68 1180,-681 89-1364,293-11 39,549 21 72,-207 24-6,-296-1 285,-121-22-162,-9-1 272,-165 2-467,199 3-4,228-34 2,-489 22-74,0 3 0,1 2 0,-1 3 0,0 2 0,76 21 0,104 27 565,-35-10-288,-93-20-229,-30-9 14,-1 4 0,114 47 1,-171-59-14,0 1 0,-1 1 0,0 1 0,-1 1 0,0 0 0,22 24 0,-28-25-66,5 5 5,0 2-1,-2 0 1,16 23 0,-13-12-11,9 13 208,32 42-1,-18-40-47,2-1 0,3-2 0,84 60 0,-97-82-159,1-1 0,0-2 0,1-1 0,1-2 0,0-2 0,1-1 1,46 8-1,-36-12 17,1-3 0,-1-1 1,66-5-1,-94 1-16,22-1-4,1-3-1,-1-1 0,61-17 0,114-49-28,3-1 13,-210 70 19,163-40 26,-110 29-13,-1-3 0,-1-3 1,0-2-1,77-41 0,129-59-19,-120 58 10,-121 53 10,160-81 67,-148 68-60,14-19-12,21-16 1,42-30 42,-54 27 50,-58 60-95,53-52 161,-48 46-161,24-25 24,-22 26-22,-4 4-2,-1-1 0,0 1 0,0-1 1,-1 0-1,1 1 0,-1-2 0,4-5 0,101-157 58,-80 116-28,9-21 335,48-137 1,-61 146-248,-16 39-109,0-1-1,-2 0 1,-1 0-1,-1 0 1,0-28-1,-5-131-6,-2 72 24,9-313-50,3 230 17,-2 108-24,0-31 31,4-161 24,-3 134-25,-8 98-11,-2-1 0,-2 1 0,-2 1 0,-2-1 0,-2 1-1,-2 0 1,-31-77 0,32 97 21,-60-162 8,56 141-47,2 1-1,-8-55 1,16 50 10,5-105 48,5 107-8,6-32 6,16-153-88,-9 75 23,-16 108 34,5 1 0,7-98 0,-12 131 10,5-27 6,-2 0-2,-5 39-8,0 0 1,1 1 0,-1-1-1,1 1 1,0-1-1,3-6 1,6-21-69,0-3 42,-8 26-15,2 1-29,11-22 62,-11 23 75,-13 11-817,-3-1 741,8-1 1,-1-1-1,0 1 1,1 0-1,-1 0 1,1 0-1,-1 0 1,1 1 0,-6 5-1,-2-2-1,6-3 1,0 1-1,0-1 0,1 1 1,0 0-1,-1 0 1,-6 9-1,-30 24-9,-25 14-95,33-26 55,25-19 19,0 2-1,-2 3 22,5-4 5,-1-1-1,0 0 0,-1 0 0,-10 6 0,-16 11-11,26-17-10,-1 3 10,-39 40 25,18-17-12,22-24 40,0-1-239,-24 21 173,24-21 7,16-17-476,135-145 464,-75 99 9,-4 4 14,-7 3-19,-23 19 28,-25 22 55,-1 4-144,26-12 70,-25 12 17,-2 16 28,16 31-1,-3 0 0,23 66 0,-32-69 22,-2-11-4,0 1-1,2-1 1,0-1 0,31 52 0,-5-20 59,-12-21-69,-19-30-5,1-1 14,22 24-4,-22-23 8,2-1-159,25 25 52,-26-25-128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6:39.7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812 584 2304,'0'0'866,"2"9"-50,31 145 1305,-32-148-2085,-1-4 1,1 0 0,-1 0 0,0 0 0,0 0 0,1 0 0,-1 0 0,-1 0 0,1 0 0,0 0 0,0 0 0,-1 0 0,1 0 1,-2 3-1,0 1 70,-3 5 235,-10 11-78,4-12-84,3-5-138,3-1-26,0 0 1,-1 0 0,0-1-1,0 0 1,0 0 0,0 0-1,0-1 1,0 0 0,-1 0-1,-7 1 1,-21 2 20,27-3-22,1-6-112,-22-10-149,22 11-41,3-5 70,-11-26 63,11 26 48,4 2 18,0-17 30,0 17 928,-7 11-832,-37 29 32,-7 5-25,42-32-32,6-4-5,0 0 1,0-1-1,-1 1 1,1-1-1,-1 0 1,0 1-1,0-2 1,-7 4-1,-20 8 64,23-10-27,0-3-90,-24-3-165,24 3-118,3-8-326,-16-22 432,15 23 1685,-1 14-1336,-21 19-56,26-23-66,-1-1 0,1 0 1,0 1-1,-1-1 0,1 0 0,-1-1 0,0 1 0,0 0 1,0-1-1,0 1 0,-3 0 0,-2 1 0,-6 2-1,7-5-38,5-1-12,0 1 0,-1 0 0,1 0 0,0 0 0,0 1 0,-1-1 0,1 0 0,0 1 0,0-1 0,0 1 0,-3 1 0,-1-12-244,0 2 231,0-1 19,0 0 0,1 0 0,0-1 0,1 1 0,0-1 0,0 0 0,-3-16 1,5 19 65,1 4 127,0 1-1,0-1 0,0 0 1,1 0-1,-1 0 0,1 1 1,0-5-1,0 10-119,0 0 1,-1 0-1,1 0 1,-1 0-1,1 0 1,-1 0-1,0 0 0,0-1 1,-3 5-1,1 1 30,1 1 186,-4-3 215,-17 21 276,17-20 93,0-4-78,-19 11-95,19-10 963,0-10-1366,1 1-241,1 1-1,0-1 1,0 0 0,1 0 0,-1-1-1,1 1 1,0-1 0,0 0 0,1 1-1,0-1 1,0 0 0,0-1 0,1 1-1,-1 0 1,2 0 0,-1-1 0,1-7-1,4-70 33,18-102 0,-12 117-140,-2 0-1,-2-120 1,-8 163-124,-1 0 0,-1 1 0,-12-40 0,14 58-131,-7 3-3236,-25-12 1017,25 12-226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6:40.0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1 168 5404,'45'-49'2177,"13"8"-1513,-16 12-244,4 9-140,3 4-52,-4 8-80,4 4-104,-12 4 24,15 16-56,-15 8 24,-17 34-944,-6 3-1344,-14 8-793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6:40.1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8157,'0'0'3344,"52"29"-2868,-1-18-228,-8-14-144,0-5-40,-6-13-2580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6:40.4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269 1 6709,'0'0'4884,"-14"45"-4496,-6 0-136,-3-8-140,0 0-44,3-2-12,-2 2-56,-1-3 28,-12 14-108,-2-8-2640,-14 2-3333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6:18.79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87 1 5981,'0'0'612,"-6"58"-32,-3 11-128,9 5-132,0 11-120,-8 5-96,8 3-104,0-3-32,-14 5-352,-6-10-968,-9-3-645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6:41.2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378 0 3300,'0'0'912,"5"7"16,1 0-655,-3-4-153,-1 0 0,1 0 0,-1 0-1,0 1 1,0-1 0,0 1 0,0-1 0,1 6 0,2 1 22,12 28 423,-5-4-29,-15-28-466,-6 21 14,6-20-27,-4-4-40,0 1-53,0 0-14,1-1-1,-1-1 0,1 1 0,-1-1 1,0 0-1,0 0 0,0-1 1,0 0-1,0 0 0,-9 0 0,-28-2-129,2-1 57,-1 3 60,2 7 35,40-8 29,-1 0 0,1 0 0,0 1 0,0-1 1,0 0-1,0 1 0,0-1 0,0 1 0,0-1 1,0 1-1,0 0 0,0-1 0,-1 2 0,-7 5 18,-25 21 326,6-1-146,16-12-42,-16 32-44,13-19-53,11-21-73,2-2-1934,-10 22-301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6:41.5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815 0 6213,'0'0'4032,"-51"34"-3420,-15 6-200,-20 5-188,-2 5-140,-7 3-64,10 4-20,-10 0-24,7 8-76,2-4-1208,12-3-1632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6:42.6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1045 249 3836,'0'0'690,"-7"4"-334,-24 12-100,24-12-71,2 4-27,-14 22 21,14-23 65,7 0 97,1-1-258,-1-4-53,-1 0-1,0 0 0,0 0 1,0 0-1,-1 0 0,1 0 0,0 0 1,-1 0-1,1 1 0,-1-1 1,0 2-1,9-1 96,1-1-121,0-1 0,0 1 0,1-2 0,-1 1 0,0-2 0,0 1 0,1-1 0,-1-1 0,0 0 0,0 0 0,0-1 0,0 0 0,-1-1 0,1 0 0,-1 0 0,0-1 0,0 0 0,-1-1 0,1 0 0,12-12 0,-8 4 78,23-31 1,-35 43-46,1 0 0,-1 0 1,1 0-1,-1 0 0,0-1 0,0 1 0,0 0 1,0-1-1,0 1 0,-1 0 0,1-1 0,0-2 1,0-2 45,0 7-77,-1-1 0,0 1-1,0 0 1,0-1 0,0 1-1,0 0 1,1-1-1,-1 1 1,0 0 0,0 0-1,0-1 1,0 1 0,0 0-1,0-1 1,0 1 0,0 0-1,0-1 1,0 1 0,0 0-1,0-1 1,0 1-1,0 0 1,-1-1 0,1 1-1,0 0 1,0-1 0,0 1-1,0 0 1,0 0 0,-1-1-1,1 1 1,0 0 0,0 0-1,-1-1 1,1 1-1,0 0 1,0 0 0,-1-1-1,-4-4 24,-1 0-1,1 1 0,-1-1 0,0 1 0,0 0 0,-1 0 0,1 1 0,-1 0 1,0 0-1,1 1 0,-1 0 0,0 0 0,-1 0 0,1 1 0,-10-1 0,-27 4 25,1 2 0,0 1 0,-74 20 0,-27 3-21,99-22-111,-49-1 0,87-5-297,3-5-1352,-15-19 1640,14 18 1121,4 12-406,-5 15-235,0-1 1,-2 0 0,0 0 0,-17 29-1,15-36-204,-29 24-64,23-24-104,0-1-1,-1-1 1,-34 18-1,8-13-40,35-14-137,3-1-122,1 0 0,-1 0 1,0 0-1,0-1 0,-6 0 1,7-9-614,0-1 710,1-1 0,-1 0 0,2-1 0,-1 1 0,0-13 0,3 24 175,0-1 0,0 1 0,0-1 0,0 0 0,0 1 0,1-1 0,-1 1 0,0-1 0,0 0 0,0 1 0,0-1 0,1 1 0,-1-1 0,0 1 0,0-1 0,1 1 0,-1-1 0,0 1 0,1-1 0,-1 1 0,1-1 1,-1 1-1,2-1 0,30-31-88,7 6 100,-31 21 1826,-10 13-1139,-8 22-129,10-29-531,-1 0 1,1 1 0,0-1 0,-1 0 0,0 0 0,1 1 0,-1-1 0,0 0 0,0 0-1,0 0 1,-1 2 0,-9 9 123,0-1 0,-1 0 0,-1-1 0,1 0 0,-1-1 0,-1 0 0,0-1 0,0 0 0,-1-1 0,1-1 0,-2 0 0,1-2 0,-25 6 0,7-5 341,22-7-67,-8-6-157,10-1-104,1-1-162,2 0 0,-1 0 0,2-1 0,-1 0 0,1 0 0,1 0 0,0 0 0,1-1 0,0 0 0,1 0 0,-2-13 0,1-15-1016,2-1-1,2 0 1,1 0 0,10-47-1,1 35-1972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6:42.8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49 6437,'43'-8'1484,"0"3"-296,2-3-204,-2 5-332,-6-5-220,6 3-256,-8-3-100,-4 5-88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6:43.0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58 0 8393,'-23'37'3568,"-11"19"-11961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6:43.3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263 9 6557,'0'0'1580,"-6"-2"-327,-25-5 715,36 14-1852,14 17 36,-18-23-148,-1-1 0,0 0 0,1 1 0,-1-1 0,0 1 0,0-1 0,1 0 0,-1 1 0,0-1 0,0 1 0,1-1 0,-1 1 0,0-1 0,0 1 0,0-1 0,0 1 0,0-1 0,0 1 0,0-1 0,0 1 0,0-1 0,0 1 0,0-1 0,0 1 0,0-1 0,0 1 0,0-1 0,-1 1 0,1-1 0,0 1 0,-4 11 7,-1-1 1,0 0-1,0 0 1,-1-1-1,0 1 1,-1-1-1,0-1 1,0 1-1,-1-1 1,0 0 0,-1-1-1,0 0 1,-19 13-1,-46 18-821,68-36 553,-10 3-1580,-26 4-893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6:43.5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669 0 3756,'0'0'2484,"1"7"-1094,0 5-790,0-1 0,-1 1 0,-2 13 0,-5-11 354,-9 5-671,-1 0 0,-1-1 0,-1 0 1,0-2-1,-1 0 0,-34 20 1,18-16-145,-1-2 1,0-2-1,-68 20 1,81-30-503,0-1 0,0-1-1,0-1 1,0-1 0,-1-1 0,1-1 0,-40-6 0,13-4-2808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6:43.8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93 6553,'37'0'1420,"6"-8"-360,3 0-368,3 0-304,11-5-156,5-3-152,-8 3-208,-14-3-1324,0 5-1484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7:15.7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 30 8901,'0'0'3343,"-5"-5"-1957,-19-19 4313,27 35-4826,47 182 1392,5 16-1279,-17-58-734,10 54-388,-12-38-6559,-34-153 2994,-2 19-863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7:16.2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477 0 8405,'4'1'1349,"11"1"-288,-14-2-1041,-1 0 1,0 0-1,0 0 1,1 0-1,-1 0 0,0 0 1,0 0-1,0 1 1,1-1-1,-1 0 0,0 0 1,0 0-1,1 0 0,-1 0 1,0 0-1,0 0 1,0 1-1,0-1 0,1 0 1,-1 0-1,0 0 1,0 1-1,0-1 0,0 0 1,0 0-1,0 0 1,1 1-1,-1-1 0,0 0 1,0 0-1,0 0 1,0 1-1,0-1 0,0 0 1,0 0-1,0 1 0,0-1 1,0 0-1,0 0 1,0 1-1,2 7 91,0 0 1,0 0-1,-1 0 1,0 1-1,-1-1 0,0 0 1,0 1-1,-1-1 1,0 0-1,0 1 0,-1-1 1,0 0-1,0 0 0,-1 0 1,-4 9-1,3-7-61,3-8-39,0 1 0,0-1 0,0 0 0,0 1 0,0-1 0,-1 0 1,1 0-1,-1 0 0,1 0 0,-1-1 0,0 1 0,0 0 0,-4 2 0,-10 11 0,-1-1 1,-1-1 0,0 0-1,-1-1 1,-31 14-1,25-18-8,-1-1-1,1-1 1,-1-1-1,-1-1 0,-39 1 1,51-8 13,-6-5-33,-32-19 1,52 27 14,0-1 0,1 1 0,-1-1 0,0 1 0,1-1 0,-1 1 0,1-1 0,-1 1 0,1-1 0,-1 0 0,1 1 1,-1-1-1,1 0 0,-1 1 0,1-1 0,-1-1 0,-14-32-5,2-5 12,10 10 28,3 24 1169,4 14-709,12 37 654,18 76 0,-7 8 10,6-3 0,5 0 0,84 184-1,-95-253-1601,-12-28-917,-11-23-957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6:19.40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1155 156 4340,'0'0'3753,"-7"8"-3180,0 1-403,-25 28 414,-8 6-400,9-4-94,27-34-78,0 0 0,1 0 0,-1-1 0,-1 1 0,1-1 0,-10 7 0,3-3 13,2 1 445,2-6-274,-24 11-138,24-11-101,-3-8-26,-28-16-8,19 6 13,-159-150-54,177 164 117,0 0-1,0 0 0,0 0 1,-1 0-1,1 1 0,0-1 1,0 1-1,-1-1 0,1 1 1,-1-1-1,-1 1 0,-7-3-3,-1 0-1,1 1 1,-1 1-1,0 0 1,1 0 0,-1 1-1,0 1 1,1-1-1,-1 2 1,0 0-1,-16 4 1,17-1 0,1-1-1,0 1 1,0 0 0,-9 8-1,-5 4 8,0 1-1,1 1 1,1 1-1,1 1 0,1 1 1,-28 41-1,-44 103 240,-3 5 494,74-135-115,16-27-486,0-1 2993,-3-8-2803,-22 0-64,29 0-253,0 0 0,-1 0 1,1 0-1,-1 0 0,1 0 0,-1 0 1,1 0-1,0 0 0,-1 0 0,1 0 1,-1-1-1,1 1 0,-1 0 0,1 0 1,0 0-1,-1 0 0,1-1 0,0 1 1,-1 0-1,1 0 0,0-1 0,-1 1 1,1 0-1,0-1 0,-1 1 0,1 0 1,0-1-1,0 1 0,-1-1 0,1 1 1,0 0-1,0-1 0,0 1 1,0-1-1,-7-12 3,2 1 0,-1-1 0,2 0 0,0 0 0,0-1 0,1 1 1,1-1-1,1 1 0,-1-1 0,2 0 0,2-24 0,1 5-83,2 1 0,1 1 0,1-1 0,2 1 0,1 0 0,2 1-1,1 0 1,1 1 0,1 0 0,22-29 0,-24 42-306,0 0 0,1 0 1,1 1-1,0 1 0,1 1 0,1 0 0,0 1 1,33-17-1,-32 20-464,0 1 1,1 1-1,0 0 1,0 1-1,28-4 1,24 3-1936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7:16.6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750 17 10021,'0'0'2423,"-9"-3"-2089,3 0-296,0 1 1,-1 0 0,1 0-1,-1 0 1,1 1 0,-1 0-1,0 1 1,1-1-1,-1 1 1,0 1 0,0-1-1,-10 3 1,-9 5 44,1 1 1,0 1 0,0 1-1,-35 22 1,-88 67 162,98-62-58,-62 60 0,86-71-83,1 1 1,1 1-1,-33 51 0,51-70-40,0 1-1,1-1 1,0 1-1,1 1 1,0-1-1,1 1 1,0-1-1,1 1 1,0 0-1,0 23 1,2-26-14,1 0 0,0 0 0,1 0 0,0 0 0,0-1 0,1 1 0,0-1 0,0 0 0,1 1 0,0-1 0,0-1 0,1 1 0,0-1 0,1 0 0,8 9 0,0-3-15,0 0 0,1-2 0,1 0 0,0 0-1,0-2 1,32 14 0,112 33 56,-109-42-238,0-2 0,1-2 0,60 3 0,-76-11-632,-1-2-1,1-1 1,0-2 0,-1-1-1,55-14 1,-9-9-2637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7:17.2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0 250 7773,'0'0'3047,"6"-7"-1983,19-23-375,-19 22-288,-1 1-190,-1-2-170,-2 5-28,0 0 0,0 0 0,0 1 0,0-1 0,1 1 0,0 0 0,-1 0 0,7-5 0,-2-2 3,-3 5-8,0 1 0,0-1 0,1 1 0,-1 0-1,1 0 1,6-4 0,68-50-7,-62 50-9,29-9 2,-39 14 3,27-7-10,6 10 26,-38 0-8,0 0 0,1 0 1,-1 0-1,0 1 0,0-1 1,0 1-1,1-1 0,-1 1 1,0 0-1,0 0 0,0 0 0,0 0 1,0 0-1,2 2 0,2 0 15,7 6 56,15 16 31,-26-24-94,-1 0 0,0 0 0,0 0 0,0 0 0,0 0 0,0 0 0,0 0 0,-1 1 0,1-1 0,0 0 0,0 2 0,9 17 99,-1 1-1,6 22 1,-12-33-64,0 1 1,-1-1-1,0 0 0,-1 1 0,0-1 0,-1 1 0,-1 19 1,-14 22 161,13-42-188,-10 28 76,0-11-55,9-21 164,3-15-202,1-11-5,1-1-1,1 1 1,0 0-1,1 0 1,13-35-1,16-24 71,-30 71 480,5 17-518,-3-3-29,61 79 35,-47-57-55,-14-21 0,2-8 4,22-5-3,-29 6 16,1 0-1,0 0 0,0 0 1,-1 0-1,1-1 0,0 1 0,0 0 1,-1-1-1,1 1 0,0 0 0,-1-1 1,1 1-1,-1-1 0,1 1 1,0-1-1,-1 1 0,1-1 0,-1 1 1,1-1-1,-1 0 0,1 0 0,26-30-3,6-6 68,56-83 1,-68 87 104,-15 24 53,1 4 35,21-17 4,-27 22-248,-1-1-1,1 1 1,0-1 0,-1 1 0,1 0 0,0-1-1,-1 1 1,1-1 0,0 1 0,-1 0 0,1 0-1,0-1 1,0 1 0,-1 0 0,1 0 0,0 0-1,0 0 1,-1 0 0,1 0 0,1 0 0,32 0 150,-33 0-159,0 0 1,0 0 0,0 0-1,0 0 1,0 0-1,0 0 1,-1 0-1,1 1 1,0-1 0,0 0-1,0 0 1,0 1-1,-1-1 1,1 1-1,0-1 1,0 1-1,-1-1 1,2 1 0,19 14-160,0 1 1,-1 1-1,-1 1 1,-1 0 0,0 1-1,16 25 1,19 34-3144,-45-61 0,9 33-1147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7:18.9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446 22 2256,'0'0'3982,"-8"-3"-3999,-24-11-11,14 10 39,-68 4-18,69 4 29,5 0-2,1 0 7,-1 0 0,1 0 0,0 1 0,1 1 1,-1 0-1,1 0 0,1 1 0,-1 0 0,-13 14 1,-57 70 247,71-79-233,1-1 0,0 1-1,1 0 1,1 1 0,-1 0 0,2 0 0,-7 22 0,7-6 128,2 1-1,0-1 0,2 1 1,1-1-1,1 1 1,2-1-1,1 0 0,9 35 1,-6-39 32,0 0 1,2 0 0,1-1 0,1 0-1,1 0 1,0-1 0,2-1 0,1 0-1,25 28 1,-25-35-112,0 0-1,1-2 1,0 1 0,1-2 0,1 0-1,0-2 1,1 1 0,-1-2 0,2-1-1,-1 0 1,31 7 0,-37-12-70,-1-1-1,1 0 1,0-1 0,-1 0-1,1-1 1,0 0 0,0-1 0,0-1-1,-1 0 1,1-1 0,-1 0 0,0-1-1,1 0 1,-2-1 0,1 0-1,0-1 1,-1 0 0,0-1 0,-1 0-1,10-9 1,-9 6-16,0-1-1,-2-1 0,1 0 1,-1 0-1,-1-1 1,0 0-1,-1 0 1,-1-1-1,7-17 0,3-19-14,14-65-1,-20 67-11,6-83-1,-14 103 24,-2 0 0,-1 0-1,-1 0 1,-8-40 0,-13 2 37,20 58-31,1 2 5,-5 3-27,1 0 11,0 0 0,-1 1 1,1 0-1,-1 0 0,1 0 0,-1 1 0,0 0 0,1 0 1,-1 1-1,0 0 0,0 0 0,1 1 0,-1-1 0,0 1 0,0 1 1,-10 3-1,-2 4 3,1 1 1,-29 21-1,27-17-13,17-13 2,0 1 0,0 0-1,0 0 1,0 0 0,1 0 0,-1 0 0,0 1 0,-3 5 0,-21 20-525,-1-4-169,20-18-408,0 43-5124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7:21.2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0 232 1016,'29'-43'120,"-6"-2"-84,5 8-16,1 3 4,8-6-12,-8 8-92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7:22.5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494 221 1416,'28'-40'3788,"-28"39"-3752,0-1-1,0 1 1,0 0 0,0-1 0,1 1-1,-1 0 1,0-1 0,1 1 0,-1 0 0,1-1-1,-1 1 1,1 0 0,0 0 0,-1 0 0,2-2-1,-1 2-8,0-1-1,0 1 1,0 0-1,-1 0 0,1 0 1,-1-1-1,1 1 1,-1 0-1,1 0 1,-1-1-1,0 1 1,0-1-1,1 1 0,-1 0 1,0-3-1,0 1-1,0 0 0,-1-1 0,1 1 0,0 0 1,-1 0-1,0-1 0,-1-2 0,-2-10 105,-3 9-29,-22-21 77,14 17 36,5 5-145,5 2-23,0 1 0,0 0-1,-1 1 1,1-1 0,-10-2 0,-18-7 103,31 11-124,-1 0 1,1 0-1,-1 0 0,1 0 0,-1 1 0,0-1 1,1 1-1,-1 0 0,0-1 0,1 1 1,-1 0-1,-4 1 0,-1 0 40,-8 1 147,-16 9-19,15-2-36,0 5-55,1 0 1,0 1-1,1 1 1,1 1-1,-23 33 0,10 0 132,2 1-1,3 1 1,2 1-1,3 0 1,1 2-1,3-1 0,3 2 1,-6 96-1,15-127-128,2 0-1,1 0 1,1 0-1,1-1 0,1 1 1,1-1-1,18 46 1,-19-59-53,0 0 0,1 0 0,0-1 0,0 0 0,1 0 0,1-1 0,-1 1 0,2-2 0,-1 1 0,1-1 0,0 0 0,12 7 0,-8-8-18,-1 0 0,1-1-1,0-1 1,1 1 0,-1-2-1,1 0 1,0-1 0,0 0-1,19 0 1,-11-2-15,0-1 0,-1-1 1,1-1-1,0-1 0,-1-1 0,0 0 0,0-2 1,0-1-1,-1 0 0,0-2 0,0 0 0,-1-1 1,28-20-1,-25 13-14,0-1 0,-2-1 0,0-1 0,-1-1 1,-1-1-1,0 0 0,-2-1 0,-1-1 0,-1-1 0,-1 0 1,16-43-1,-21 44-7,-1 1 0,-1-1 0,-1 0 1,-1-1-1,-1 1 0,-1-1 0,-2 1 1,0-1-1,-1 1 0,-2-1 0,-1 1 1,0-1-1,-13-36 0,12 48 3,0 0-1,0 1 1,-2 0-1,1 0 1,-2 0 0,0 1-1,-11-14 1,11 18 0,1-1-1,-1 2 1,0-1 0,0 1 0,-1 0 0,0 1 0,0 0 0,0 0-1,-1 1 1,-10-3 0,-2 1-4,0 1 0,-1 1-1,0 1 1,1 2 0,-1 0-1,0 1 1,-45 6-1,-154 43-1732,165-35 90,49-12-274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7:23.9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725 264 1528,'0'-20'374,"0"16"663,3-2-764,9-16-61,-9 16 1234,-10 1-1423,-17-16-32,9 12-1,-8 0 13,1 2 1,-1 0-1,-1 2 1,1 0-1,-1 2 1,0 0-1,0 2 1,1 1-1,-27 2 0,23 2 9,-5-1 70,0 1 0,1 2-1,0 1 1,0 1-1,-30 14 1,22-6 77,24-7 0,-13 13 10,14-7 36,1 7 27,0-1 0,1 2 1,1-1-1,-13 43 0,17-39-41,2 0-1,1 1 1,0-1-1,3 1 0,0 0 1,1-1-1,5 35 1,-3-47-107,1 1 0,0-1 0,1 0-1,1 0 1,0-1 0,0 1 0,1-1 0,1 0 0,1 0 0,-1-1 0,2 0 0,0-1 0,0 0 0,1 0 0,11 9 0,-10-11-23,0-1 0,0 0 0,1 0 0,0-1 0,1-1 0,-1 0 0,1-1 0,0-1 0,0 1 0,1-2 0,-1 0 0,1-1 0,27 2 0,-21-5-49,-1 0 1,1-2-1,-1 0 0,0-1 0,0-1 0,0 0 0,-1-2 0,0 0 0,0-1 0,0-1 0,-1-1 1,-1 0-1,1-1 0,-2-1 0,0 0 0,0-1 0,-1-1 0,-1 0 0,0-1 0,-1 0 1,0-1-1,-2-1 0,0 1 0,0-2 0,6-18 0,-5 6-12,-1 0-1,-2-1 1,-1 0-1,-1-1 1,-1 1 0,-2-1-1,-2 0 1,-1 0-1,-1 0 1,-1 1-1,-2-1 1,-2 0 0,-1 1-1,-1 0 1,-1 1-1,-2 0 1,-1 0-1,-27-47 1,39 77 0,0-1-1,0 0 1,-1 1 0,1-1 0,-1 1-1,1-1 1,0 1 0,-1-1 0,1 1-1,-1-1 1,1 1 0,-1-1-1,1 1 1,-1 0 0,0-1 0,1 1-1,-1 0 1,0-1 0,-3-1-3,-1 0 0,1 1 1,-1-1-1,1 1 0,-1 0 1,0 0-1,1 1 0,-1-1 1,0 1-1,0 0 0,1 0 1,-1 0-1,0 1 0,1 0 1,-1 0-1,0 0 0,-5 2 1,5 0-89,0-1-1,0 1 1,1 0 0,-1 0 0,1 1 0,-1-1 0,1 1 0,0 0 0,1 0-1,-6 7 1,0 3-748,0 1-1,-7 16 1,3-6-696,-10 15-1087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7:24.9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926 49 1880,'-34'-11'303,"0"1"0,0 1 0,-1 2 0,0 2 0,0 1 0,-65 1 0,30 6-22,-116 21 0,159-18-209,0 1 0,0 1 1,0 2-1,1 0 0,1 2 0,0 1 0,-27 18 0,44-25 41,0 0-1,1 1 0,0 0 0,0 0 1,1 1-1,0-1 0,0 2 0,1-1 0,0 1 1,0-1-1,-5 17 0,0 6 345,1-1 1,-7 42-1,11-42-302,2 0 0,0 1 0,2 0 1,2-1-1,1 1 0,1-1 0,1 1 1,2-1-1,1 0 0,1-1 0,15 36 0,-13-44-68,0-1 0,1 0-1,0 0 1,2-2-1,0 1 1,30 29-1,-30-35-33,1-1-1,0-1 0,0 0 0,1-1 1,1-1-1,0 0 0,0-2 0,1 1 0,21 5 1,3-2-10,0-2-1,1-2 1,0-2 0,0-1 0,0-3 0,49-4 0,-9-5-29,0-3 1,92-27 0,-150 32-1,1-1 1,-1-1-1,-1-1 0,0-1 1,30-19-1,-45 24-10,-1 0 0,0-1 0,0 0-1,0 0 1,-1 0 0,0-1 0,10-14 0,-13 16-7,0-1 0,-1 1 0,1 0 1,-1-1-1,0 0 0,-1 1 0,1-1 1,-1 0-1,-1 0 0,1 0 1,-1 0-1,0 1 0,0-8 0,-3-3-3,0 0 0,0 1 0,-2 0 0,0 0 0,-12-26 0,-45-70-18,23 50 29,-54-65-1,67 95-5,-2 0 0,-1 2 0,-52-40 0,59 54-1,0 2 0,-1 0-1,-1 2 1,0 0 0,0 2 0,-1 0-1,0 2 1,0 1 0,-1 1 0,0 1-1,0 1 1,0 1 0,0 2 0,-28 2-1,26 0-36,1 2-1,-1 0 1,1 2 0,0 1-1,0 1 1,1 2-1,0 0 1,1 2-1,0 0 1,1 2-1,0 1 1,-41 34-1,60-45-869,5-2 668,0 0 1,-1-1 0,1 1-1,-1 0 1,1-1-1,-1 1 1,0 0 0,1-1-1,-1 1 1,0-1-1,0 1 1,-1 1-1,-1 1-437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8:28.9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1822 263 3636,'2'-7'1273,"18"-57"3070,-19 58-3001,2-8 263,-2 13-1496,-1 0 1,1 0-1,-1-1 1,1 1-1,-1 0 0,0 0 1,0-1-1,0 1 1,1 0-1,-1 0 0,-1-1 1,1 1-1,0 0 0,0-1 1,0 1-1,-1-2 1,-4-26 758,-1 24-603,-31-31 165,26 28-387,0-1-1,0 1 0,-1 1 1,0 0-1,0 1 1,-1 0-1,-16-5 0,4 6-28,-50-2 0,39 5 7,-1 0 10,0 2 0,0 1 0,-37 7 0,-107 25 224,98-16-148,-35 11 189,-201 76 0,304-95-192,-64 41 64,76-48-148,-1-1 0,1 1 1,0 0-1,-1 0 0,1 0 1,0 1-1,1-1 0,-5 5 1,-20 19 178,-25 21 110,51-46-304,-134 138 441,15 10-23,96-115-253,2 0-1,-30 60 1,43-74-94,-9 17 75,1 0-1,3 0 1,1 2 0,-16 74-1,24-75 35,2 0 1,1 1-1,6 62 0,-1-79 0,0 0 1,2 0-1,0 0 1,1-1-1,2 0 1,0 0-1,17 32 0,-14-33-19,-8-14-90,0 1 0,1-1-1,0 1 1,0-1 0,1 0 0,0-1 0,7 8-1,9 9 60,-2-3 64,1 0 0,0 0-1,38 24 1,-38-32-92,1-1-1,0-1 1,1-1-1,0-1 1,26 5 0,115 13 223,-161-24-327,67 3 106,0-2 1,0-3-1,114-17 1,-131 10 40,-1-2 0,0-3 0,-1-2 1,-1-2-1,0-2 0,-1-2 0,-2-3 0,0-1 1,59-43-1,87-109 133,-174 159-270,26-28 179,-2-3-1,-3-1 0,-1-2 0,-3-2 0,41-84 0,-67 116-107,-1 0 1,-1-1 0,-2 0-1,0 0 1,-1 0 0,-1-1-1,-1-31 1,-4 39-48,-15-56 57,11 58-100,-18-23 23,15 22-20,5 8 3,0 1-1,0 0 1,-1 0 0,-7-7 0,-31-35-5,36 38 6,4 6-3,0 0 0,0 1 0,-1-1 1,1 1-1,-1-1 0,0 1 0,0 0 0,-5-3 0,-41-30 14,13 9-16,-12-5 7,5 3-20,31 20 6,9 6 10,0 0 0,0 1 0,0 0 0,0-1 0,0 1 0,-1 0 0,-4-1 0,-1-1 3,-32-10-49,32 12 43,-30-9-13,33 7 8,5 2 9,-1 1 0,1 0 0,-1-1 0,1 1 0,-1 0 0,0 1 0,0-1 0,1 0 0,-1 1 0,0 0 0,-5-1 0,-2 1-1,-30-5-36,11 0 41,-11 1-39,30 4 30,2-1-88,1 2-270,-2 0-232,2-1 2585,1 1-4361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8:31.1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881 24 2576,'0'0'3615,"-5"-2"-2897,-14-6 13,14 5-46,-2 2-78,-24-3 666,-53-2 0,-29 15-226,76-4-913,-8 1 135,0 2 1,-51 16 0,60-13-109,13-4 43,-29 12 1,39-14-171,10-4-15,0 0 0,-1 1-1,1 0 1,0-1 0,0 1 0,0 0-1,0 1 1,-4 4 0,-1-2 9,4-2-8,0 0-1,0 1 0,0-1 0,0 0 1,1 1-1,-5 6 0,2-3 2,-10 11 28,2 0 1,0 0 0,0 2 0,-15 30 0,8-4 44,0 1 96,-29 90 0,46-123-131,1-1 0,0 1 0,1 0 0,1 0 0,0 0 0,1 0 0,0-1 0,1 1 0,1 0 0,0 0 0,7 23 0,-4-27-12,-1 0 0,2 0 0,-1 0 0,2-1 0,-1 1 0,1-1 0,0-1 0,1 1 0,0-1 0,1-1 0,-1 0 0,1 0 0,1 0 0,13 6 0,-1-1 42,1-1 1,0-1-1,1-2 0,0 0 0,35 6 0,-24-9 131,0-1 0,0-2 0,1-2 0,-1-1 0,1-2 1,-1-1-1,0-2 0,-1-1 0,1-2 0,-2-1 0,1-2 1,47-23-1,-79 34-146,-1 0-1,1 0 1,-1 0 0,1 0 0,-1 0 0,0 0 0,0 0-1,1 0 1,-1-1 0,1-1 0,-1 2-43,54-66 897,-47 56-828,0-1-1,-1 0 1,0 0-1,-1-1 1,6-16 0,-4-3-3,-1-1-1,-1 1 1,2-48 0,-6-99 202,-2 122 28,-3 39-163,0 7-144,1 4-7,0 1 0,0-1 1,1 0-1,-1-12 0,-2-13 52,3 24 6,-6 1-1196,-22-23-449,14 18-617,-51-19-2303,52 29 1867,-24 4-744,-10 4-249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8:32.0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957 295 1384,'1'-8'257,"3"-25"104,1 18 115,10-12 90,-11 20 173,0 0 256,11-20 67,-10 14-77,-2-14-11,-4 15-145,-9-11-105,2 13-131,-3 2-370,1 1 0,-1 0 0,-1 0 1,1 2-1,-1-1 0,-24-7 0,4 6 22,0 2 1,0 0-1,0 2 1,-1 2-1,1 1 0,-53 6 1,18 5-135,1 2-1,-73 25 1,124-32-97,-1 0-1,1 1 1,1 1-1,-1 0 1,1 1-1,0 1 1,1 0-1,1 1 1,-1 0-1,1 1 1,1 0-1,-16 24 1,3 0 15,1 1-1,3 0 1,-28 69-1,41-88-13,1-1 1,0 0-1,2 1 0,0 0 0,1 0 0,0 1 0,1 18 1,2-5 90,5 40 0,-3-59-65,1 0 0,0-1 0,1 1 1,0 0-1,11 20 0,-8-20 25,1 0-1,0 0 1,1-1 0,0 0 0,1 0 0,0-1-1,1 0 1,1-1 0,15 11 0,-9-9 89,1-1 0,1-1-1,-1 0 1,2-2 0,39 12 0,-37-15 57,1-1-1,-1-1 0,1-1 0,-1-1 0,1-1 0,0-1 0,-1-1 0,1-1 0,-1-1 0,0-1 0,0-1 0,-1-1 0,1-1 0,-1-1 0,-1-1 0,23-14 0,-24 9-84,-1 0 0,-1-2 1,0 0-1,-1-1 0,-1 0 0,26-39 0,-19 19-58,-1 0 0,25-63 0,-36 76-63,53-135 5,-56 138 15,-2-1 1,0 1 0,-2-1-1,0 0 1,0-29 0,-4-29 9,-3 66-27,2 6-5,1 5-1,-1 1 0,0 0-1,0-1 1,0 1 0,0 0-1,0 0 1,0 0-1,-1 0 1,0 0 0,-1-3-1,-13-21-12,13 20-49,-2 0-6,-14-21 15,14 22 20,-1-1-2555,-19-17 1275,19 18-184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6:19.54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4172,'20'50'2997,"54"-18"-2477,-17-16-304,0-7-84,3-5-524,3-8-1576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8:35.7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2016,'0'0'3773,"2"6"-3688,162 503 3393,-112-326-2754,134 435 1104,3-56-463,-95-285-1079,36 107-77,-47-136-61,46 205 155,-110-371-263,13 73 138,-13-52 41,-10-62-78,5 57 0,11 90 49,1 3 89,33 380 1272,-23-327-1253,-19-163-255,-3-16-8,6 68 0,-6-36 19,1 14 17,7 111 48,-8-103-62,-11-45 9,0-38-76,-3-22 5,0-10 8,0-1-1,0 0 0,0 0 0,0 0 0,0 1 1,1-1-1,1 5 0,4 17 25,-6-23-24,1 0 0,0 1 0,-1-1 0,1 0 0,-1 1 0,0-1 0,0 1 0,0-1 0,0 5 0,-2 17-51,7 34 86,-4-53-44,-1 1-11,0 1 17,-1 24 41,-1-23-32,1-5-11,0-1 0,0 1 0,1 0 0,-1-1 0,1 1 0,0 0 0,0-1 0,0 1 0,0 0 0,1 0 0,0 4 0,1-1-6,-1-4 8,-1 1 0,1-1 0,0 0 0,-1 0 0,0 0 0,0 1-1,1-1 1,-1 0 0,0 1 0,-1-1 0,1 0 0,-1 4 0,-4 49 13,5-50 66,-2-12-615,-16-46 372,-33-84-609,21 66 567,22 60 184,-21-21-2,-6-7 16,10 8-2,20 25-6,10 13-80,38 64 110,37 57 114,-77-123-112,0-1 0,-1 1 1,1 0-1,-1-1 0,0 1 0,0 0 1,2 8-1,-3-7 21,0-1 0,1 0 0,0 0 0,0 0 0,0 0 0,1-1 0,5 8 0,7 10 61,-11-17 27,-1 0-75,10 17 74,-9-17 2090,3-9-2085,5-4-117,-1-1 0,0 1 0,0-2-1,-1 1 1,13-18 0,46-65-111,-30 37-98,-32 46 117,127-176-3039,-73 102 1184,37-59-3065,-54 57 1310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8:37.4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1764,'0'0'1319,"2"8"-550,49 132 1776,-22-65-1217,40 72 0,-9-22-535,6 21 149,172 443 1219,-69 15-761,-76-263-941,89 390 20,-126-509-432,1 27 319,62 337 798,-73-320-1022,9 70-7,-36-212-67,6 69-25,-8-22 9,8 119 62,-22-32-69,-4-146-34,-8 53 77,2-34 19,0-1-56,0-10 31,-1 0 206,8-93-38,-6 30 0,2-25-35,0 38 0,4-49-195,-7 37-1,6-52-15,0 1-16,-3 23 19,3-22 699,-3-16-1318,-18-43 34,-45-84-618,-13-11 400,52 83 727,26 58 97,3 19 9,1 0 2,5 25-1,-4-28-9,-2-6-16,0 1 0,0-1 0,1 0 1,0-1-1,0 1 0,4 7 0,2 5 21,7 22 125,25 46 0,-31-67-88,0 1 0,10 31 0,-4-8 12,0-3 78,-13-33-26,-2-4-126,0 0 1,1 0-1,-1 0 1,1-1-1,-1 1 1,1 0-1,0 0 1,-1-1-1,1 1 1,0 0-1,0-1 1,1 2-1,1 1 30,-1 2 2260,5-9-2122,14-5-142,-1-1-1,-1-2 1,0 0 0,-1 0-1,0-2 1,20-18 0,-21 18-25,30-21 0,11-7-94,73-40 1,-124 77-255,0 1-807,22-11-671,-22 10-456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8:38.2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695 28 1740,'10'-8'144,"-7"6"-75,-1 1 1,0-1-1,0 1 0,1-1 1,-1 1-1,1 0 0,-1 0 1,1 0-1,-1 0 1,1 1-1,3-2 0,19-3 10288,-50 10-10123,19-3 70,0 0-288,-12 7-9,1 1-1,1 0 1,-1 1 0,2 1 0,0 1 0,0 0 0,-15 18 0,-89 116 125,27-15 12,-48 61-35,115-163-148,11-12-202,-1-1 0,0 0 0,-1-1 0,-1-1 0,-26 19 0,33-26-377,-5 1-232,-6-2-3100,-19 2 558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8:38.4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29 8837,'0'0'1460,"37"-8"1584,0-13-8772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8:38.6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1 3732,'0'0'2381,"0"37"-1089,5-1-36,-5 18-216,9 3-172,-9 8-248,6 9-92,-6-5-164,-6 5-160,6 0-124,-9-5-68,4-5 36,-4-6-112,3-10-856,-2-3-5741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8:38.9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944 79 4412,'0'0'2220,"-8"-6"-1371,-1-2-639,4 4-86,0 0-1,0 0 0,0 0 1,0 1-1,-10-6 0,3 3-46,0 1-1,0 0 1,-1 0-1,1 2 0,-1-1 1,0 1-1,0 1 0,-21-1 1,12 3-17,1 0 0,-1 2 0,0 0 0,-39 10 0,30-3-50,0 1 1,0 2-1,1 1 1,1 1-1,0 2 1,1 0-1,-32 26 1,20-10-238,2 2 0,1 2 0,-33 40-1,50-50-643,1-1 0,1 2-1,1 0 1,2 2 0,-24 58-1,17-25-698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8:39.4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849 134 2304,'2'7'646,"5"13"146,15 26 0,-19-40 54,5 0-107,27 17-209,-27-17-181,-1 0-156,22 16-23,-22-16 2347,-2-12-2507,0 0-1,-1-1 0,0 1 1,0-1-1,-1 0 1,0 0-1,0 0 0,0 0 1,-1 0-1,0-1 1,1-11-1,0 5 16,-3 2 149,-5-13 80,3 19 154,-5 2-359,-1 0-48,1 1 0,-1 0 0,0 0 0,-1 0 0,1 1 0,0 1 0,-1 0 0,1 0 0,-1 0 0,1 1 0,-1 0 0,1 1 0,-1 0 0,-13 3 0,-247 70 15,257-70-23,-5-1-136,12-3-173,0-8-47,-23-44-109,26 47 447,0-1 0,0 1 1,0-1-1,1 1 0,0-1 1,0 0-1,0 0 0,1 1 1,0-10-1,15-46-71,-14 56 740,-2 13-334,-2 10-38,-1 0 1,0 0 0,-1 0 0,-1 0 0,-1-1 0,-11 22 0,-9-1 63,-1-1 0,-42 41 1,51-57-289,-21 21-38,-1-3 0,-77 57 0,27-38-2915,90-57 2757,1-1 0,-1 1 0,0-1 0,1 0 0,-1 0-1,0 1 1,1-1 0,-1 0 0,0 0 0,1 0 0,-1 1 0,0-1-1,1 0 1,-1 0 0,0 0 0,0 0 0,1 0 0,-1-1-1,-1 1 1,-38-4-3103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8:40.1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651 0 3056,'0'0'2124,"9"6"-1106,34 26-368,-1 2 1,-2 2-1,54 62 0,-88-91-634,-1-1 16,14 18 24,-19-23-53,1-1 0,-1 0 0,0 0 0,1 0-1,-1 1 1,0-1 0,0 0 0,0 0 0,1 1-1,-1-1 1,0 0 0,0 1 0,0-1 0,0 0-1,1 1 1,-1-1 0,0 0 0,0 1 0,0-1-1,0 0 1,0 1 0,0-1 0,0 0 0,0 1-1,0-1 1,0 0 0,0 1 0,0-1-1,0 0 1,0 1 0,0-1 0,-1 0 0,1 1-1,0-1 1,0 0 0,-1 1 0,-8 20 116,-1-9-18,-5-1-92,1-1-1,-2-1 1,0 0 0,0-1-1,0 0 1,-28 7 0,-74 9-47,2 0 92,81-10-10,27-9-38,1-2 11,1 4 38,-1 2 11,0 0 0,1 1 1,-7 12-1,11-17-4,-1 0 0,1 1 0,0-1 0,1 1 0,-1-1 0,1 1 0,0-1 0,1 1 0,-1-1 0,1 11 0,6 24 737,14 49-1,-8-49-377,-6-23-46,-1 1 1,5 29-1,-10-33-233,1 7 447,-9-13-358,-3 2-195,0 0-1,-1-1 0,0-1 1,0 0-1,-1 0 0,0-1 1,0-1-1,0 0 0,-1-1 1,0-1-1,0 0 0,-22 4 1,26-7-8,0 0 1,0-1-1,0 0 1,0 0-1,0-1 0,0-1 1,1 1-1,-1-2 1,0 1-1,1-1 1,-1-1-1,1 1 1,0-2-1,-14-8 1,13 6-6,1 0 1,0 0 0,1-1 0,0 0-1,0-1 1,1 0 0,0 0-1,1-1 1,0 1 0,0-1 0,1 0-1,-7-20 1,7 16-17,1-1 0,0 0 1,1-1-1,1 1 0,0 0 0,1-1 0,1 1 0,0-1 1,2 0-1,-1 1 0,8-30 0,-3 25-16,1 1-1,1-1 1,0 1 0,2 1-1,0-1 1,1 2 0,0 0-1,20-23 1,79-81-1405,7 3-4505,-61 63 2296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8:40.5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797 0 4604,'0'0'3074,"-4"7"-1872,-179 234 1338,118-163-2534,-74 68 0,133-141-58,0 1 8,-19 15-50,19-16-35,1-11-593,1 0 707,0 1 0,0-2 0,0 1 0,1 0 0,0-1 0,0 0 0,1 0 0,-3-8 0,-8-53 1123,12 62-42,-5 10-1069,-137 117-28,98-82-294,-15 18-1192,2 0-1352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8:43.0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1841 336 2760,'0'0'3129,"-4"8"-2245,0 0-622,0 1-29,0 0-1,-1 0 1,-1 0-1,1-1 1,-10 10 0,-19 16 261,-2-2 0,-1-1 0,-64 39 0,40-33-137,-119 52 0,35-34-275,-2-6 0,-218 43-1,323-84-70,-1-1-1,0-2 0,0-2 0,-1-3 0,-44-4 1,79 3-14,-1-1 1,1 0-1,0-1 1,-1 0 0,1 0-1,1-1 1,-10-5-1,6-1-39,-4-11 18,1-1 0,-13-25 0,27 45 21,0 0 0,0 0 0,0 0 0,1 0-1,-1 0 1,0-1 0,1 1 0,0 0 0,-1 0-1,1-1 1,0-3 0,0 0 4,-1 0 46,-4 9-5,-29 19 50,-38 30 19,70-50-95,0 0 0,-1 0 1,1 0-1,-1-1 0,1 1 0,-1-1 0,0 1 0,0-1 1,0 0-1,-4 1 0,-2 1 55,2 0 2462,1-9-2302,0 0-220,1 0 1,0 0-1,0 0 1,0 0-1,1-1 0,0 0 1,0 0-1,1 0 1,-1-1-1,2 1 1,-1-1-1,1 1 0,0-1 1,1 0-1,0 0 1,-1-12-1,6-63-45,17-92 1,-5 46 47,1 15-11,-8 67-666,2-76 1,-11 116-289,-8-30-5486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6:20.57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146 1 2616,'0'0'5905,"-4"4"-5667,1 0-134,0 0-1,1 0 1,-1 0-1,1 0 0,0 1 1,0-1-1,0 1 0,0-1 1,-1 7-1,-8 50 555,8-38-483,-14 208 817,10-89-460,-6 104 164,4-48-400,-5-19 54,-7 213 392,13-144-371,2-199-280,4-19-30,-3-2 3,3-23 32,2 0-96,0 17 44,0-17 51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8:43.3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1 127 5745,'42'-34'2220,"10"-2"-1580,-9 11-208,8 9 36,-2 0-384,-4 16-84,-2 16-20,-6 25-100,-22 0-408,-15 4-836,-15 8-841,-7 8-319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8:43.5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0 110 3360,'0'0'5273,"52"8"-4389,-4-11-320,18-10-240,-6-6-136,3-2-84,-12 0-68,1 5-100,-1-8-3172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8:43.7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560 0 5368,'0'0'5976,"0"6"-5208,0 2-667,-1 1 0,0-1 0,-1 0 0,0 1 0,0-1 0,-1 0 0,0 0 0,-1 0 0,1-1 0,-2 1 0,1-1 0,-6 7 0,-10 13 0,-43 41 0,49-54-67,-33 32-663,-2-2-1,-2-2 0,-106 65 0,98-75-2341,0-9-676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8:44.3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661 81 1644,'0'0'1471,"6"5"-1274,25 24 65,-28-21-220,11 24 21,-11-24-8,-5-2-3,0-2-56,0 0 1,0 1-1,0-1 0,0 0 1,-5 5-1,3-5-4,0 0 0,0 0 0,0-1-1,-1 1 1,1-1 0,-1 0 0,-5 2-1,-31 11-88,40-15 92,0-1 0,0 0 1,0 1-1,0-1 0,0 0 0,0 0 0,0 0 1,0 0-1,0 0 0,0 0 0,1 0 0,-1 0 1,0 0-1,0 0 0,-2-1 0,-31-6-126,25 5 27,4-7 12,4 7 89,-2-4 0,-1 0 1,1-1-1,0 1 1,1-1-1,-1 0 1,1 0-1,1 0 1,-1 0-1,1 0 1,0-13-1,2 11 25,-1 5-6,0 1 1,1 0-1,0-1 1,-1 1-1,1 0 1,1 0 0,-1 0-1,0-1 1,1 1-1,-1 0 1,4-3-1,-1-5 57,-2 7 0,0-1 0,0 0 0,1 1 0,-1 0 0,1-1 0,0 1 0,5-5 0,21-28 4157,-36 44-3609,-165 128 470,117-97-739,2 2 0,-70 71-1,97-82-215,1 1-1,1 1 0,-33 56 0,48-70-101,0 0 0,2 1 0,0 0 0,1 0 0,0 0 0,2 1 1,0-1-1,1 1 0,0 30 0,3-18-11,2 0-1,2 0 1,0-1 0,14 50 0,-13-66-287,-1 1 0,0 1 0,-1-1 1,-1 0-1,-1 1 0,0 0 0,-1-1 1,0 1-1,-1-1 0,-6 28 0,-13 6-2909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8:45.9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581 1 2992,'0'0'5379,"-9"8"-4937,-42 41-48,-83 76-40,-181 106-3267,244-183 681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8:46.5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86 12 3876,'6'-2'637,"19"-6"-149,-19 6 586,3 5-526,7 3-300,-1 1 1,0 0-1,-1 2 0,1-1 1,-1 2-1,-1 0 1,0 0-1,0 1 1,-1 1-1,-1 0 1,17 22-1,-27-31-212,11 14 245,-1 0 1,0 1 0,-2 1-1,9 21 1,-16-34-233,-1 1 0,1-1 0,-1 0-1,0 0 1,0 0 0,-1 1 0,0-1 0,0 0 0,-1 0 0,1 1-1,-1-1 1,-1 0 0,1 0 0,-1 0 0,0 0 0,0 0 0,-1 0 0,-3 6-1,-3 1-46,-1 0-1,0-1 0,0 0 0,-1-1 0,-1 0 0,0 0 0,-22 14 1,9-8-615,-1-2 1,0-1 0,-34 13 0,2-6-2004,1-7-329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8:46.7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434 1 4248,'0'0'5741,"15"37"-4645,-21 0-268,-8 8-252,-24 3-204,1 2-168,-6-5-80,1 3-68,-10-3-48,9 5-168,-8-10-612,8-3-1112,0-13-1260,6-8-341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8:46.9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4864,'0'0'2521,"29"41"-1537,-15 4-4,0 12-260,-14-4-312,9 8-176,-3 0-188,-6 5-4,-6-10-40,6-6-728,0 16-1200,0-26-797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8:47.1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1292 77 6757,'-51'-45'828,"-6"21"48,-9 16-272,-14 8-236,-6 16-176,-8 3-108,-9 10-84,-6 3 0,9 10-40,-11 3-360,17 3-664,-1 10-420,1 3 115,17 8-243,3-3-168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8:47.5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503 1 2844,'33'35'1034,"-2"2"-1,-2 2 0,-1 0 0,38 75 1,-58-97-844,-1 0 0,-1 1 1,0 0-1,-1 0 0,-1 0 1,-1 0-1,1 24 0,-3-31-114,-2 1 0,1-1 0,-1 1-1,-1-1 1,0 1 0,-1-1 0,0 0-1,-1 0 1,0 0 0,0-1 0,-1 1 0,-11 16-1,3-9 29,-1 0 0,0-1 0,-1-1 0,-1 0 0,0-1 0,-1 0 0,-1-2 0,0 0 0,-1-1 0,0-1 0,-1 0 0,0-2 0,-1 0 0,0-2 0,0 0 0,-1-1 0,0-1 0,0-1 0,0-1 0,0-1 0,-25-1 0,37-2-40,1 0 0,-1-1 0,1 0 1,-1-1-1,1 0 0,0 0 0,0-1 0,1 0 1,-1 0-1,1-1 0,0 0 0,0-1 0,0 0 1,1 0-1,0 0 0,0-1 0,0 0 0,1-1 0,-10-15 1,5 6-53,1 0 1,1 0 0,1-1 0,1 0 0,0-1-1,1 1 1,1-1 0,-5-37 0,8 31-13,1 0 1,2 0 0,0 0 0,2 0 0,8-39 0,-2 31-234,1 0 0,1 0-1,24-46 1,-26 60-794,2 1 0,0 0 0,23-28 0,3 8-2301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6:21.51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60 0 2016,'0'0'4068,"-3"8"-3622,-2 8-113,1 0-1,0 1 1,1 0 0,-1 18-1,-1 81 716,3-54-592,-12 471 2249,16-125-1415,3-152-235,-5-219-915,1 8 541,-11 89 0,-2-75-487,10-53-127,2 14 107,43-53-13002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8:47.6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5252,'0'0'3797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8:47.9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264 41 5240,'0'0'838,"6"-4"-55,-1-1-564,-2 2-138,-1 1-1,0 1 1,1-1-1,-1 0 1,1 0-1,0 1 0,0-1 1,-1 1-1,4-1 1,19-9 169,-19 9 481,-6 5-609,1-1 0,-1 1 0,0 0 0,1 0 1,0-1-1,-1 1 0,1 0 0,2 2 0,2 13 123,-4-9-155,0-1 0,-1 1 0,-1-1 1,1 1-1,-1-1 0,0 1 1,-1-1-1,-5 15 0,-4 5 56,-17 33-1,12-28-75,-3 3-26,-2-1 0,-27 34 1,16-23-31,5-10-43,-31 32-1,-13 18-2449,66-79-220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8:48.1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0 273 4236,'66'-53'464,"-6"4"-116,-3 5-204,9 2-164,0-3-468,-3 5-932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8:48.3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4452,'0'53'1433,"5"12"-89,10 5-188,-1 12-464,0-5-260,9 0-216,-9 2-84,-5-2-44,-18 0-56,1-3-232,-6-5-1072,-6-3-1208,-9-13-461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8:48.5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226 1 4116,'0'0'884,"-45"5"1525,10 43-1965,13 2-172,-1-7-140,3-1-56,-3 3-76,-6 0-472,1 8-3017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8:48.9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458 27 3352,'0'0'1228,"4"5"-1034,25 28 27,-10-8-180,-14-19 20,1-1-69,19 16 15,-19-15 156,-6-13 371,0-26 692,-6 31-1123,-1 1-91,1 1-1,-1-1 1,1 1 0,-1 1 0,0-1-1,1 1 1,-1 0 0,1 0-1,-1 1 1,1 0 0,0 0-1,0 1 1,0-1 0,0 1 0,0 1-1,1-1 1,-6 5 0,-13 11 20,0 0 0,-31 36 0,26-26 5,-181 153 953,205-178-226,1-1 78,-15 12 1714,14-21-2407,4 5-146,-3-5-2,0 1 0,0-1 0,0 0 0,0 0-1,1-1 1,0 1 0,1-1 0,-1 1 0,-1-8 0,-5-69-2233,2-129 0,7 141-130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8:49.3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314 0 3856,'1'8'736,"10"46"-12,2 0 1,28 75 0,-14-49-677,-19-44 5,-5-23-43,-1-10-6,-1 1-1,-1 0 1,1 0 0,0 0-1,-1 0 1,0 8 0,-1-6 14,2 16 590,-7-21-529,-19 1-5,25-2-71,-1 0 0,1 0 0,-1 0 0,1 0 1,-1 0-1,1 0 0,-1 1 0,1-1 0,0 0 0,-1 0 0,1 0 0,-1 0 0,1 1 0,0-1 0,-1 0 1,1 0-1,-1 1 0,1-1 0,0 0 0,-1 1 0,1-1 0,0 0 0,0 1 0,-1-1 0,1 1 1,0-1-1,0 0 0,0 1 0,-1-1 0,1 1 0,-24 42 284,1 1 0,2 1 0,-24 80-1,32-88-530,-2-1 0,-2 0 0,-1-2 0,-1 0 0,-2-1 0,-1-1 0,-2-1 0,-51 52 0,31-43-1977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8:49.7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364 11 4484,'0'0'163,"7"-2"190,24-5 272,-24 5 328,-3 11-700,0 2-197,-1 1 1,0-1 0,-1 1 0,0 0 0,0 19-1,0-17-22,-2-11-29,1 0-1,-1 0 0,0 0 0,0 0 0,0 0 0,0 0 0,-1 0 0,1 0 0,-1 0 0,0 0 0,-1 3 0,0 4-4,1-6-8,0 1 0,0-1-1,0 1 1,-1-1-1,0 0 1,-3 7-1,-9 17-235,11-21-204,-4-13-586,-24-16 1836,23 16 785,1 2-1056,-21-12-231,21 12-164,-3 8-44,-5 3-97,0 1 0,1 0 0,-1 1 0,2 1 0,-1 0 0,2 1 1,-1 0-1,1 1 0,1 0 0,0 1 0,-14 22 0,-1 14-1372,2 2 1,-21 63-1,14-29-859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8:49.8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3676,'43'45'2561,"8"-26"-709,-8-11-964,0-11-768,0-21-1448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8:50.1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4720,'0'0'1753,"35"25"-877,2 16-176,-9 8 152,-5 8-132,0 4-244,-9 8-192,-14 2-96,0-10-88,-8 3-68,2-3-88,-17 0 56,-5-3-324,-1-5-1160,-2-8-1176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6:22.53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29 1 3736,'0'0'780,"-4"7"-262,0-1-329,2-2-72,-1 1 0,1-1 0,-1 1 0,1 0 0,0-1 0,1 1-1,-1 0 1,1 0 0,0 0 0,0 0 0,1 0 0,0 7 0,2 65 1205,3-1 0,22 106 0,-2-28 14,6 179 0,-21-197-895,17 199 671,-17-222-531,-19-28 293,9-23-587,0-56-235,-1 0-6,-3 19-21,3-19 122,2-1-145,1 1-222,1 4 394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8:50.3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17 4440,'29'-8'3121,"-1"0"-7438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9:48.5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1518 177 4324,'3'-3'399,"11"-11"-74,-11 11-200,2 3-303,16 4 55,-15-4 35,-1 4 92,18 12 50,-17-12 86,-2 2 124,11 15 43,-10-9-15,-2 12-2,-4-11-116,-1-6-132,1-4-18,1 0 0,-1 0 0,-1 0 0,1 0 0,0 0 0,-1-1 0,1 1 0,-3 3 0,-13 21 4635,7-28-4651,-20 1-22,-1 1 0,1 1 0,0 2 0,-33 8 1,-125 39-28,101-25 32,-26 11-110,107-34 52,9 2-432,4 4 488,1-1 0,-1 0 0,2 0 0,-1 0 0,1-1 0,0-1 0,0 1 0,12 4 0,90 40-18,-30-16 19,88 56-24,-135-72 4,-33-19 29,-1 0 1,0 0 0,1 0 0,-1 0 0,0 0 0,1 0 0,-1 0-1,0 0 1,0 1 0,1-1 0,-1 0 0,0 0 0,0 0 0,1 0-1,-1 1 1,0-1 0,0 0 0,1 0 0,-1 0 0,0 1-1,0-1 1,0 0 0,1 0 0,-1 1 0,0-1 0,0 0 0,0 1-1,0-1 1,0 0 0,0 1 0,1-1 0,-1 0 0,0 0 0,0 1-1,0-1 1,0 0 0,0 1 0,0-1 0,0 0 0,-1 1 0,1-1-1,0 0 1,0 1 0,0-1 0,0 0 0,0 0 0,0 1-1,0-1 1,-1 0 0,1 1 0,0-1 0,0 0 0,-1 1 0,-3 6 4,0 1 0,-1-1 0,0 0 0,0 0 1,-1-1-1,0 1 0,0-1 0,0 0 0,-1-1 1,0 0-1,0 0 0,0 0 0,0-1 0,-1 0 1,0 0-1,-10 3 0,1-1-66,-1-1 1,0-1-1,0 0 0,0-1 1,-1-1-1,1-1 1,-1 0-1,1-2 0,-1 0 1,1-1-1,-1-1 0,1 0 1,0-2-1,0 0 0,1-1 1,-1 0-1,1-2 1,1 0-1,-1-1 0,2 0 1,-1-2-1,1 0 0,1 0 1,-22-23-1,16 11-101,1-1-1,1-1 0,1 0 1,2-1-1,-24-56 1,-40-149 116,32 80 850,32 104-500,9 26-39,-14-31 0,17 47-203,2 1-52,-5-13-38,5 13-48,5 11-89,53 137 220,120 194 109,-82-163-85,-80-145-48,-1 0 0,-1 1 1,-2 0-1,11 49 0,-17-58-1,-2 0 1,-1 0-1,-1 0 0,0 0 0,-2 1 1,-1-1-1,-7 35 0,4-32-2,-1 0 0,-1 0 0,-2-1 0,0 0 0,-2 0 0,-17 28 0,17-33 9,-2 0 1,0-1-1,-1 0 0,-1-1 1,0 0-1,-1-2 1,-1 0-1,-21 14 0,15-14 183,-1-2 0,0 0 0,-2-2 0,1-1 0,-1-1 0,0-1 0,-1-1 0,0-1 0,0-2-1,-40 2 1,50-5-104,-1-2-1,1 0 0,0-1 0,-1 0 0,1-2 1,0 0-1,0-1 0,1 0 0,-1-2 0,1 0 1,1 0-1,-1-2 0,1 0 0,1-1 0,0 0 1,0-1-1,-16-17 0,11 6-85,0 0 1,2-2-1,1 0 1,1 0-1,1-2 1,1 0-1,2 0 1,0-1-1,2-1 1,1 1-1,-7-42 0,10 40-56,2 0 0,1 0 0,1-1 0,2 1 0,0 0 0,2-1 0,2 1 0,0 0-1,2 1 1,1-1 0,14-31 0,0 17-427,18-19-4721,-31 48 3838,15-24-2271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9:49.4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3373 1 3624,'0'0'419,"-3"7"309,1 2-553,1-1 0,0 1 0,1-1 0,-1 1 0,2-1 0,-1 1 0,1-1 0,0 1 0,1-1 1,0 1-1,0-1 0,5 10 0,6 19 217,-2 0-1,12 71 1,-22-96-322,0 0 0,-1 1-1,0-1 1,0 0 0,-2 0-1,1 0 1,-1 0 0,-1 0-1,0 0 1,-1-1 0,-1 1-1,1-1 1,-10 16 0,-4-2-27,0-1 0,-1 0 0,-2-2 0,0 0 0,-1-2 0,-1 0 0,-46 29 1,11-13 12,-1-3 1,-86 35-1,113-56 1,-1-1 0,-1-1 0,-55 8 0,88-17-55,0-1 0,0 0 0,0 0 0,0 0 0,0 0 0,0 0 0,0 0-1,0 0 1,0 0 0,0 0 0,0 0 0,0-1 0,0 1 0,0 0 0,0-1 0,0 1-1,0-1 1,-1 0 0,-38-18 10,39 18-14,0 1-1,0 0 1,0-1 0,1 1-1,-1-1 1,0 0-1,0 1 1,0-1-1,1 1 1,-1-1 0,0 0-1,0 0 1,1 0-1,-1 1 1,1-1 0,-1 0-1,1 0 1,-1 0-1,1 0 1,0 0-1,-1 0 1,1 0 0,-1-2-1,-4-11-32,0-1 0,1 0 0,0-1 0,1 1 0,1-1 0,0 1-1,1-1 1,2-23 0,3 17 13,0 0 0,2 0-1,0 0 1,2 1 0,0 0-1,13-23 1,-6 17-26,1 0 0,1 0 0,34-38 0,-50 64 44,0 0 0,0 0 0,0 0 0,0 0 0,0 0 0,0 0 0,0 0 0,0 1 0,0-1 1,0 0-1,1 1 0,0-1 0,77-29-127,-72 29 108,-1 9 37,-2-2-7,-1-1-1,0 1 1,0-1-1,0 1 0,-1 0 1,0 0-1,0 0 0,0 0 1,-1 0-1,0 1 0,0-1 1,0 0-1,-1 1 0,0-1 1,0 0-1,-1 1 0,0-1 1,0 0-1,0 1 0,-1-1 1,0 0-1,-5 11 1,0-4 5,0 0 1,-1-1-1,-1 0 1,-14 16-1,-46 41 59,50-50-55,-14 11 27,-1-1 0,-2-2-1,-55 33 1,47-32 5,25-19-34,-13 2-64,24-8-204,1-10 181,1 0 0,0 0 1,1 0-1,0-1 1,0 1-1,0-1 1,1-1-1,0 1 0,1-1 1,0 1-1,0-1 1,1 0-1,0 0 1,0 0-1,1 0 1,0 0-1,1-10 0,5-28-65,0 14 401,-16 52 287,-3 9-633,-11 15 149,10-26 19,4-6-60,-37 30 41,10-11 0,17-18 36,-23 7-44,44-18-59,-1-1-1,0 1 1,0-1 0,0 1 0,0-1-1,0 0 1,0 1 0,0-1 0,0 0 0,0 0-1,0 0 1,0 0 0,0 0 0,0 0-1,0 0 1,0 0 0,-2 0 0,-31-6-67,25 5-32,1-11-31,-1-1 98,0 0-1,0-1 1,2 0 0,0 0-1,0-1 1,2 0-1,0 0 1,0-1 0,-3-22-1,7-14-85,1 27 81,0 19 998,-9 11-361,-97 43 364,-1-5 0,-2-4-1,-183 38 1,-159 0-230,372-70-483,0-3 1,0-3-1,-138-18 0,175 10-132,2-1 1,-1-2 0,1-2-1,-51-23 1,68 24-50,0-1 0,1 0 0,0-2 0,1-1 0,1 0 0,0-2-1,1 0 1,-21-25 0,34 35-129,1-1 0,-1 0 0,1 0-1,1 0 1,-1 0 0,2-1 0,-1 0 0,1 0 0,0 0-1,1 0 1,0 0 0,0 0 0,1-1 0,1 1 0,0-13-1,1 11-343,0-1-1,1 1 1,0 0-1,1-1 0,1 1 1,0 1-1,0-1 1,1 0-1,0 1 0,1 0 1,0 0-1,10-11 1,40-39-3255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9:49.6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7217,'0'0'1456,"38"3"1972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9:49.8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0 9833,'0'0'1500,"-20"40"2804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9:50.1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1175 14 8441,'37'-13'3096,"-42"50"-1832,-27 21-84,-31 19-424,-25 18-340,-21 11-172,-8 3-124,-12 10-36,-16 3-44,8-8-384,-3-8-732,11-11-1120,12-18-2320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9:50.6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757 19 1940,'0'0'137,"8"2"221,7 3-230,0 1 1,-1 0 0,1 1-1,-1 1 1,-1 0-1,22 18 1,-27-20-103,0 1 0,-1 0 0,0 0 1,0 1-1,0-1 0,-1 2 0,-1-1 1,1 1-1,-1 0 0,-1 0 0,0 0 0,3 10 1,-6-18-26,-1-1 0,0 1 0,0 0-1,0-1 1,0 1 0,0-1 0,0 1 0,0 0 0,0-1 0,0 1 0,0-1 0,0 1 0,0 0 0,-1-1 0,1 1 0,0-1 0,0 1 0,-1-1 0,1 1 0,0-1 0,0 1-1,-1-1 1,0 1 0,-18 35 3,18-35-3,1 1 0,-1-1-1,0 1 1,0-1 0,0 0-1,0 1 1,0-1 0,0 0-1,-1 0 1,1 0 0,-3 2-1,-81 61-19,84-63 10,0-1 0,0 1 0,0 0 0,0-1 0,0 1 1,0-1-1,0 1 0,0-1 0,-1 0 0,1 0 0,0 1 0,0-1 0,-2 0 0,-35 5-203,37-4 204,1-1 0,-1 0 0,0 0 0,1 0 0,-1 0 1,1 0-1,-1 1 0,0-1 0,1 0 0,-1-1 0,0 1 0,1 0 1,-1 0-1,1 0 0,-1 0 0,0 0 0,1-1 0,-1 1 1,1 0-1,-1 0 0,1-1 0,-1 1 0,1 0 0,-1-1 0,0 0 1,-3-2-7,1 0 0,0 0 0,-1 0 1,1-1-1,0 0 0,0 0 1,1 1-1,-1-1 0,1-1 0,0 1 1,0 0-1,0-1 0,1 1 0,-1-1 1,1 1-1,0-1 0,1 1 0,-1-1 1,1 0-1,0 0 0,0 1 1,0-1-1,1 0 0,-1 1 0,1-1 1,2-7-1,2-2 33,1 0 0,0 0 0,1 1 1,0 0-1,1 0 0,1 0 0,0 1 0,0 0 1,1 1-1,1 0 0,0 1 0,0 0 0,1 0 1,0 1-1,1 1 0,0 0 0,25-11 0,-36 18-34,0 1 0,0-1 1,0 0-1,-1 1 0,1-1 0,0 1 0,0 0 0,0-1 0,13 5 6001,-229 125-4887,-6 4-1005,173-100-81,2 3 0,2 2 0,1 2 0,2 1 0,2 2 0,-34 50 0,45-53-6,1 2 0,2 1 1,2 1-1,2 1 0,2 1 0,2 1 0,-14 67 0,21-59 25,2 1 1,3 0-1,2 0 0,3 0 1,2 1-1,11 56 0,88 326-1939,-73-335-820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9:51.1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667 1 8033,'-20'5'2108,"-12"51"-1308,12 5-100,-8 10-124,5 6-200,-6 5-116,1 11-128,-18 5-60,-17 0 0,-11 8-108,-12-3-976,-23-10-1560,1-16-1513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9:51.4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314 139 8069,'4'-6'740,"-2"0"-572,-1 4-132,0 0-1,0 0 1,0 1-1,0-1 0,0 0 1,0 0-1,0 0 1,1 1-1,-1-1 1,1 1-1,-1-1 1,1 1-1,3-3 1,-1 0-24,10-8 6,0 0 1,0 1-1,1 1 1,31-16-1,-34 21-30,1 0-1,1 1 0,-1 1 1,0 0-1,1 1 1,-1 0-1,1 1 0,0 1 1,0 0-1,16 2 1,-30-2 13,1 0 1,-1 0 0,0 0 0,1 0 0,-1 1 0,1-1 0,-1 0-1,1 0 1,-1 0 0,0 0 0,1 0 0,-1 1 0,1-1 0,-1 0 0,0 0-1,1 1 1,-1-1 0,0 0 0,1 1 0,-1-1 0,0 0 0,1 1-1,-1-1 1,0 1 0,0-1 0,0 0 0,1 1 0,-1-1 0,0 1 0,3 4 42,0-1 0,-1 1 0,1 0 0,-1 0 0,0 0 1,-1 0-1,1 0 0,-1 0 0,0 0 0,0 1 0,0-1 1,-1 0-1,0 0 0,0 1 0,-1 8 0,-2-4 57,0 1 0,0-1-1,-1 0 1,0 0 0,-1 0-1,0 0 1,-10 14-1,-54 61 220,52-66-275,-40 47-461,-4-3-1,-1-2 0,-4-3 1,-79 53-1,21-35-2599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9:51.8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2932 1 4000,'20'0'777,"-9"0"3895,-15 8-4607,-9 19 115,-1 0 0,-28 38 0,-49 55 654,34-47-270,-292 431 1887,91-125-563,248-366-1797,-269 352 1656,238-320-1645,-1-2 0,-3-1 0,-1-3 0,-2-1-1,-81 48 1,68-53-293,-1-4 0,-2-2 0,0-3-1,-2-3 1,0-2 0,-2-4-1,-123 12 1,114-22-860,-2-3 0,1-4 1,0-3-1,1-3 0,-1-4 0,-125-37 0,20-12-2134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6:00.18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412 947 6773,'0'0'3625,"5"0"-3359,16 0-147,-20 0-118,-1 0 0,1 0 1,-1 0-1,0 0 0,1 0 0,-1 0 0,1 0 0,-1 0 1,0 0-1,1 0 0,-1 0 0,1-1 0,-1 1 1,0 0-1,1 0 0,-1 0 0,1-1 0,-1 1 0,0 0 1,0 0-1,1-1 0,-1 1 0,0 0 0,1-1 0,-1 0 1,19-20-208,-2-1 0,-1-1 0,16-28 0,-17 25 1,2 1 0,0 0-1,25-26 1,-38 47 187,0 1 0,0 0 0,0 0 0,1 0 0,-1 1 0,1-1 0,-1 1 0,1 0 0,0 0 0,0 1 0,6-2 0,4 4-6,2 4 18,0 1-1,0 1 1,0 1-1,-1 0 1,19 13-1,-3 0 9,48 43-1,-65-51 17,22 21 31,3 10-51,-9 0 132,-25-35 194,-6 0 257,0 26-8,0-34-559,0 0 1,0-1 0,0 1 0,0 0 0,0-1 0,0 1 0,0 0-1,0-1 1,-1 1 0,1 0 0,0-1 0,0 1 0,-1-1-1,1 1 1,0 0 0,-1-1 0,1 1 0,0-1 0,-1 1-1,1-1 1,-1 1 0,1-1 0,-1 1 0,1-1 0,-1 1 0,0 0-1,-11 8 48,1-1-1,-1 0 0,0 0 0,-1-2 0,1 1 0,-2-1 1,1-1-1,0 0 0,-1-1 0,0-1 0,-17 3 0,-6-3 118,0-2 0,0-1-1,0-1 1,0-3 0,1 0 0,-1-3-1,-39-12 1,52 11 45,0-1 0,1-1 0,-36-22 1,-54-44 883,86 57-826,14 7 6,-1-3-220,1-1-1,1 0 0,1-1 0,0 0 1,-15-34-1,18 22-60,0 0 1,2-1-1,1 0 1,-2-47-1,3 30-15,-2-26-34,-17-136-49,17 169-322,-2 0 0,-26-76-1,20 83-1283,11 28-156,-4 7-1219,-28 9-475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6:23.91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2416,'0'0'5345,"4"7"-5189,6 15 47,-1 1 0,-1 0 0,-1 0 0,-1 0 0,-1 0 0,2 28 0,2 155 1552,-6-77-1096,-6 428 1415,-11-432-1857,8-86 115,-1 51 0,2-39-23,1-20-244,4-25 79,-1 0-58,-3 21 49,3-20 494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9:52.3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652 984 5280,'0'0'1958,"6"5"-1899,3 5-44,0 0-1,0 0 0,-1 1 1,0 0-1,-1 0 1,8 17-1,-12-21-4,-1-1 0,1 0 1,0 0-1,6 10 0,-2-6-7,-4-3 2,1 0 1,0 0-1,0-1 0,8 10 1,-4-6 9,-1-1 44,0-3 18,21 21 26,-21-20 347,-2-8-272,14-1-71,-19 2-105,1 0 0,-1 0 0,0 0 0,1 0 1,-1 0-1,0 0 0,0 0 0,1 0 0,-1 0 0,0 0 0,1 0 0,-1 0 0,0-1 0,0 1 1,0 0-1,1 0 0,-1 0 0,0 0 0,0-1 0,1 1 0,-1 0 0,0 0 0,0 0 0,0-1 0,0 1 1,1 0-1,-1 0 0,0-1 0,0 1 0,0 0 0,0 0 0,0-1 0,0 1 0,0 0 0,0-1 0,3-7 48,0 0-1,-1 0 0,-1 0 0,2-15 0,-7 11 247,-11-15 7,15 26-288,-1 0-1,1 0 1,-1 0-1,0 0 1,1 1-1,-1-1 1,0 0-1,0 0 0,0 0 1,0 1-1,1-1 1,-1 0-1,-2 0 1,-11-7-1,0 0 0,0 2 0,-1-1 0,0 2 0,0 0 0,-1 1 0,0 0 0,1 1 0,-1 1 0,-22 0 1,-244 8 124,73 1 1562,190-8-1164,-1 0 0,1-1 0,-28-7 0,38 2-215,3 0-311,0-1 0,1 1-1,0-1 1,0 0 0,1 0 0,0-1 0,1 1-1,0-1 1,0 0 0,1 0 0,0 0 0,0 0-1,0-15 1,1-41-171,12-97 0,21-63-462,-19 141 300,4-24-278,17-132-4704,-32 199 2397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9:52.6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429 1 7029,'0'0'1638,"-3"8"-1472,1 2-75,0-1 0,0 1 1,1-1-1,1 1 0,-1-1 1,1 1-1,1 0 0,0-1 0,0 1 1,1-1-1,4 13 0,6 16 417,13 62 0,-22-80-370,-1-1 0,-1 0-1,0 1 1,-2-1 0,-3 28-1,-2-17-74,-1-1 0,-1-1 0,-1 0 0,-2 0 0,-1-1-1,-1 0 1,-26 40 0,5-18-243,-2-3-1,-77 79 1,90-102-922,-2-1 0,0-1 0,-2-2 0,-44 27 1,62-42-1398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9:52.8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326 1 3680,'0'0'4833,"0"58"-3745,0 0-380,-23-5-332,3 3-108,-17 5-164,-6 5 0,-17 3-104,-2-3-1316,-18-5-1656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9:53.2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924 1 2424,'10'10'269,"-8"-7"-150,1-1-1,-1 1 0,0-1 1,0 1-1,0 0 1,0 0-1,0 0 1,-1 0-1,1 1 1,0 2-1,3 6 120,-1 1 0,0-1 0,-1 1 0,0 0 0,-1 0 0,0 0 1,-1 0-1,-1 0 0,0 0 0,-1 0 0,0 0 0,-6 25 0,0-22-159,0-1 1,0 1-1,-2-1 1,0 0-1,-1-1 1,0 0-1,-21 21 1,-5 0 5,-54 42 0,46-43-40,-1-2-1,-2-1 1,-1-3 0,-78 33-1,112-56-7,0-1 1,0 0-1,-1-1 0,-22 2 1,24-7-3,-12-8-92,24 9 52,1 1 0,0 0 1,-1 0-1,1 0 0,-1 0 1,1-1-1,0 1 0,-1 0 0,1 0 1,-1-1-1,1 1 0,0 0 1,-1-1-1,1 1 0,0-1 0,0 1 1,-1 0-1,1-1 0,0 1 1,0-1-1,0 1 0,-1 0 1,1-1-1,0 1 0,0-1 0,0 1 1,0-1-1,0 1 0,0-1 1,0 1-1,0 0 0,0-1 0,0 0 1,-1-7-18,1 0 1,-1 0-1,2 1 1,-1-1-1,1 0 1,0 0-1,0 1 0,1-1 1,0 0-1,1 1 1,-1 0-1,5-9 1,6-5-17,0 1 0,2 0 0,0 0 0,1 2 0,19-19 0,-19 26-69,24-9 12,-1 12 49,-32 7 152,-3 10 290,0 0-251,-1 1-1,0 0 1,0 1-1,-1-1 0,0 0 1,-1 1-1,0-1 0,0 11 1,-5-3 68,0-1 0,-1-1 1,-1 1-1,-16 31 0,14-31-120,-24 47 96,-2-1 1,-4-1-1,-49 61 0,27-48-1738,-128 122-1,121-135-1402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9:53.3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6213,'29'40'3548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9:53.6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566 1 2940,'0'45'1416,"9"0"437,5 0-197,6 0-536,3 0-232,-9 8-280,1 0-160,-15 8-132,-15 8-64,-13 13-60,-24 3-120,-19 10 8,-18-5-100,-5-8-300,-6-5-820,-8-16-948,5-13-652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29:53.9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509 0 2832,'0'0'1153,"8"3"-311,1 0-506,-2-2-92,-1 1 0,0 1 1,0-1-1,0 1 1,0 0-1,0 0 1,-1 1-1,1-1 0,-1 1 1,0 0-1,0 1 1,7 8-1,15 18 363,-1 1 0,-1 2 0,-2 0 1,32 65-1,-45-79-454,-1 1-1,-1 0 1,-1 0 0,0 1 0,-2 0 0,-1 0 0,2 26-1,-6-24-82,-1 1-1,-1 0 0,-1-1 0,-1 1 0,-1-1 0,-2 0 1,0 0-1,-2-1 0,0 0 0,-1-1 0,-2 0 0,0 0 0,-16 20 1,-13 15-98,-3-2-1,-1-2 1,-3-2 0,-2-2 0,-65 49 0,68-64-1346,-85 48-1,102-67-67,-34 12 0,-30 4-1799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0:36.8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458 1 5957,'0'0'3905,"-5"9"-2953,-35 77 143,-31 58-328,41-91-548,-53 71-1,64-100-255,-1 0 0,-1-1-1,-2-1 1,-41 31 0,19-19-2066,16-15-256,22-14-642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0:38.0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1036 1074 3020,'0'0'2753,"8"4"-2253,114 72 116,-106-62-434,34 38 52,-22-20-107,-25-30-117,-1 1 0,0-1 0,0 1 0,1-1-1,-1 1 1,-1 0 0,1 0 0,0 0 0,-1 0 0,2 5 0,0 0 12,1-1 71,-5 0-18,-5 23-91,6-29 17,0 0 0,0-1-1,0 1 1,0-1 0,-1 1-1,1 0 1,0-1 0,0 1-1,-1-1 1,1 1 0,0 0-1,0-1 1,-1 1 0,1-1-1,-1 1 1,1-1 0,-1 0-1,1 1 1,0-1 0,-1 1-1,1-1 1,-1 0 0,-1 1-1,-26 21 5,27-22-12,0 1 0,0 0 0,0 0 0,0-1 0,0 1 0,-1 0 0,1-1 0,0 1 0,0-1 0,0 0 0,-1 1 0,-1-1 0,-83 14-689,86-14 673,-1 0 0,1 0 0,-1 0-1,0 0 1,1 0 0,-1 0 0,1 0-1,-1 0 1,0 0 0,1-1 0,-1 1 0,1 0-1,-1 0 1,0 0 0,1-1 0,-1 1-1,1 0 1,-1-1 0,1 1 0,-1 0-1,1-1 1,-1 1 0,1 0 0,0-1-1,-1 0 1,-6-5-92,0 0 0,0 0 0,1-1 0,0 0 0,0 0 0,1 0 0,0-1 0,0 0 0,1 0-1,0 0 1,0 0 0,1-1 0,0 1 0,-1-11 0,3 8 75,1 0 0,0 0 0,1-1-1,0 1 1,0 0 0,2 0 0,-1 1 0,1-1 0,1 0 0,0 1-1,0 0 1,8-12 0,11-15 45,5 12 104,-22 20 260,2 9-177,20 13 64,-21-12 126,-4 3 62,1 12-79,-1 0-1,2 22 1,-5-41-331,0 0 0,0 0 0,0 0 0,-1 0 0,1 0 0,0 0 0,0 0 0,0 0 0,-1 0 0,1 0 0,-1 0-1,1 0 1,-1 0 0,0 2 0,-47 74 777,32-63-552,-6 1-169,-1-2 0,0 0 0,-27 9 0,36-16-41,0-2 1,0 1-1,0-2 0,-1 0 1,1 0-1,-1-2 1,0 1-1,-18-2 1,21-2-42,0 1 0,0-1 0,0-1 0,0 0 0,1-1 0,-1-1 0,-18-9 0,14 5-38,2-1 1,-1 0-1,2-2 1,-1 1-1,-15-20 1,4 5 28,4-1-25,17 20 31,0 2-16,10 7-15,9 5 38,1 0 1,-1 2 0,-1 0-1,16 13 1,-17-8 46,42 63 173,-48-61-114,-5-8-56,1 0-8,-1 0 1,-1 0 0,1 0 0,-1 0-1,0 12 1,-1-16-6,-1 0 0,1 1 0,-1-1 0,0 0 0,0 0 0,0 0 0,-1 0 0,0 0 0,1 0 0,-2 0 0,1 0 0,0-1 0,-1 1-1,1-1 1,-1 0 0,-4 5 0,-7 5 35,-1 0 0,-1 0-1,0-2 1,-1 0-1,0-1 1,-27 12 0,37-18-69,0-1 1,0-1-1,-1 1 0,0-1 1,1-1-1,-1 0 1,0 0-1,0 0 1,0-1-1,1 0 1,-1 0-1,0-1 1,0 0-1,0 0 1,1-1-1,-1 0 0,1-1 1,-1 1-1,1-2 1,0 1-1,-7-5 1,3 0-58,0 0-1,1-1 1,0-1 0,1 1 0,0-2 0,0 1-1,1-1 1,0 0 0,1-1 0,1 0-1,0 0 1,0 0 0,-6-24 0,6 17-7,2-1 0,0 0 0,1 1 0,1-2 0,1 1 1,1 0-1,1 0 0,5-34 0,-3 40 34,1 1 1,0-1-1,1 1 0,11-22 1,-6 23-17,0 5 34,0 1 0,0 0-1,19-8 1,-18 13-20,-6 3 7,14 3-31,-15 2 59,-2-3-13,0 0-1,-1 0 1,1 0 0,0 0 0,-1 0 0,0 0 0,0 0 0,0 0 0,-1 1 0,1-1 0,-1 0-1,0 0 1,0 1 0,-1-1 0,1 0 0,-2 5 0,-10 24 34,2-19 8,-1-4-48,-4 4 214,0-1 0,-25 18 0,35-27-102,-1-1-1,0 0 0,0 0 1,0 0-1,0-1 0,-1 0 0,1 0 1,-1 0-1,1-1 0,-1 0 1,0 0-1,-10-1 0,7 0 83,6 0-104,0-1 0,0 1 0,0 0 0,0-1 0,0 0 0,0 0 0,0 0 0,0 0-1,0-1 1,1 0 0,-1 1 0,1-1 0,-1-1 0,1 1 0,-5-4 0,-4-5-19,0 0 1,0-2 0,1 1 0,0-1 0,1-1 0,1 0-1,0-1 1,-13-29 0,10 10-83,1 0 0,1-1 0,-10-71 0,3-112-45,16 204 53,-4-144-342,18-162 0,-10 250 28,-1 36-583,6-41 0,-7 67-794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0:38.5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559 118 4256,'0'0'6257,"1"7"-6134,5 21-7,-5-21-18,-4 1-23,-13 24-44,4-16-39,-17 14 10,-74 80 46,89-94-50,2 1 1,0 0 0,0 0-1,2 2 1,-11 25 0,13-22 19,0 0 0,2 1 0,1 0 1,1 0-1,1 0 0,1 0 1,1 1-1,1-1 0,5 42 0,10 85-68,-14-146 59,0 0 0,-1 0-1,1 0 1,-1 0 0,0 1-1,0-1 1,-1 6 0,0-1 35,-2 8 246,-8 18 258,8-26 126,-5-3 36,-16 9 19,-30 14 1,53-28-682,0-1-1,0 0 1,1 1 0,-1-1 0,0 0 0,0 0 0,0 1 0,1-1 0,-1 0 0,0 0 0,0 0-1,0 0 1,0 0 0,1 0 0,-1 0 0,0 0 0,-1-1 0,-31-4 963,25 3-19,-2-10-496,-4-7-485,0-1 0,1 0 1,1-1-1,-18-44 0,17 27-34,2 0-1,2-1 1,2-1 0,-4-56 0,8 31-193,12-130 0,-3 148-328,3 1 0,18-58 0,16-26-3383,-35 106 2650,6-17-2536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6:26.44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494 1 2228,'-14'25'624,"-9"16"-156,0-1-80,-5 2 4,8 2 64,-17 5 64,8 4-63,-8 0-129,0 0-176,-6-8-100,14 0-52,-8-3-20,9-7 52,-24 7-673,24-13-687,-1-10-416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0:39.1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1103 291 3988,'-14'17'273,"9"-11"-57,1-1 1,-1 0-1,0 0 1,0-1-1,0 0 0,-9 6 1,-20 15 768,17-17-117,-18 3-152,27-8-163,2 1-104,-19 12-63,19-12 1546,3-12-1981,1-2 5,0 0 0,0 0 0,1 0 0,0-1 0,1 1 0,0 0 0,0 0 0,1-1 0,1 1-1,0 0 1,0 0 0,1 0 0,7-17 0,-1 7 18,0 2 0,1-1 0,1 1 1,0 0-1,2 1 0,0 1 0,1 0 0,27-24 0,-32 33 25,0 0 0,0 0-1,1 0 1,0 1 0,1 1-1,-1 0 1,1 0 0,0 1-1,0 0 1,1 1 0,-1 1-1,1-1 1,-1 2 0,1 0-1,0 0 1,0 1 0,14 1-1,-17 1-7,0-1 1,0 2-1,0-1 0,0 1 0,15 7 0,-15 0 37,-5-5-21,-1 0 1,0 0-1,0 0 1,-1 1-1,1-1 0,-1 1 1,0 0-1,-1 0 0,1 0 1,-1 0-1,0 0 1,-1 0-1,0 0 0,0 0 1,0 0-1,0 0 1,-1 0-1,0 0 0,0 0 1,-1-1-1,0 1 1,0 0-1,-3 6 0,-4 1 25,0 1-1,-1-2 1,0 1 0,-1-2-1,-1 1 1,0-2-1,0 1 1,-26 15 0,20-15 18,-1-1-1,0 0 1,-1-2 0,0 0 0,0-1 0,-26 5 0,34-10 52,0 0-1,0-1 0,-21-1 1,32 0-95,0 0 0,0 0 1,0 0-1,1 0 0,-1 0 1,0-1-1,0 1 0,0 0 0,1-1 1,-1 1-1,0 0 0,0-1 1,1 1-1,-1-1 0,-1 0 0,-7-5 2,0 0-1,1-1 0,-1 0 0,1-1 1,1 1-1,-1-1 0,1-1 0,1 0 1,-1 0-1,-8-17 0,-24-80-60,15 39 115,22 61-44,-4 12-31,-107 124 84,-8 10 41,83-103-355,-2-2 0,-1-1 0,-2-3 0,-1-1 0,-1-2 0,-2-2 0,0-2 0,-70 24 0,51-31-2172,5-7-662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0:39.3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1 201 6381,'51'-18'1200,"-2"2"-80,17-3-300,-1 1-340,24-6-260,-3 5-136,2-10-116,6 5-204,-22 3-1024,-6 8-1236,-24 13-249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0:39.9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996 28 6949,'-6'-3'1315,"-1"-1"-935,5 2-222,-1 1 1,0-1 0,0 1 0,0 0-1,0 0 1,0 0 0,0 0 0,-6 0-1,-6-2 68,1 0 0,-24 0-1,31 3-190,1 0 0,-1 1-1,0-1 1,0 1 0,1 1 0,-1-1-1,1 1 1,0 0 0,-13 6-1,3 3-13,0 0-1,1 1 0,0 1 0,1 0 0,0 1 1,1 0-1,0 1 0,2 1 0,0 0 0,0 0 0,-15 36 1,9-14 0,3 0 1,1 1-1,1 1 1,-10 68-1,20-87-23,0 0-1,1 0 1,1-1-1,1 1 1,1 0-1,8 36 0,-9-49 30,-1 32 50,-8-33-89,-30 29-16,-18 4 46,19-11-34,-14 17 40,8-5-36,1 3 27,18-16 72,22-25-52,0-1-1,-1 1 1,1-1-1,0 0 1,-1 1-1,1-1 0,-1 0 1,0-1-1,1 1 1,-1 0-1,-4 1 1,-1 1 68,3-1-31,1 0 0,0 0 0,-1 0 1,0-1-1,1 0 0,-9 3 0,3-1 37,-8 0 323,9-2-276,6-1-85,0 0-1,0-1 1,0 1-1,-1-1 1,1 0-1,0 0 1,0 0 0,-1-1-1,1 1 1,-6-2-1,-19-4 328,27 6-383,1 0 0,-1 0 0,0 0 1,0 0-1,1 0 0,-1-1 0,1 1 0,-1 0 0,0 0 0,1-1 0,-1 1 0,1-1 0,-1 1 0,0 0 0,1-1 0,-1 1 0,1-1 0,-1 1 0,1-1 0,0 0 0,-1 1 0,1-1 0,-8-10 23,1-1 1,0 0-1,1 1 0,0-2 0,1 1 0,1-1 0,0 0 0,0 0 1,-3-25-1,5 5-32,1-1 0,1 1-1,2-1 1,1 1 0,2 0 0,1 0 0,13-39 0,-8 37-153,2 0 1,2 1-1,1 1 0,1 0 1,2 1-1,30-40 0,-30 50-1161,0 1-1,2 0 1,42-33-1,-25 25-1869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0:40.1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6341,'0'0'1604,"34"48"-28,12-22-504,2-10-520,12-13-236,12-6-148,8-13-152,5 3-280,4-3-1168,-3 0-1480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0:42.1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1233 99 2848,'0'0'3770,"-1"-5"-3587,-5-14-93,6 18-99,0 1-1,0-1 1,-1 1-1,1-1 0,0 1 1,0-1-1,-1 1 1,1 0-1,0-1 1,0 1-1,-1-1 0,1 1 1,0 0-1,-1-1 1,1 1-1,-1 0 0,1-1 1,0 1-1,-1 0 1,1-1-1,-1 1 1,-13-9-21,-1 1 0,0 1 0,0 1 0,0 0 1,-1 0-1,0 2 0,0 0 0,0 1 0,-18-2 0,-161-2-250,161 7 238,-271 12-92,221-3 83,-133 32 1,141-17 83,63-16 48,0 3-87,1 1 0,0 0 0,1 1 0,1 0-1,0 0 1,0 1 0,-13 28 0,17-32 7,5-7 1,-1 0 0,1 0-1,0 1 1,-1-1-1,2 0 1,-1 0-1,0 1 1,0 5-1,-5 26-17,6-17-37,6 15 56,0-16 51,13 18 29,-18-33-80,-1-1 0,1 0 0,0 0 0,0 0 0,0 1 0,-1-1 0,1 0 0,0 0 0,0 0 1,0 0-1,1-1 0,-1 1 0,0 0 0,2 1 0,17 10 9,0-1 1,1 0 0,1-2-1,0 0 1,0-1-1,43 8 1,-24-10 12,1-3-1,0-1 1,0-2 0,0-2-1,-1-1 1,64-14 0,-84 11 1,0 0 0,26-11 0,-44 16-8,1-1 0,-1 0-1,0 1 1,1-1-1,-1 0 1,0 0 0,0-1-1,0 1 1,4-5 0,0 1 29,6-7 127,3-11-86,0 0 0,15-34 0,-29 52-48,-2 0-146,0-14-145,0 0-2298,0-8 1036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0:43.0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1386 68 3956,'0'0'1332,"-9"-5"-811,-11-5-479,0 1 1,0 0-1,-1 2 1,0 0 0,0 1-1,-1 1 1,0 2-1,0 0 1,-42 0 0,0 5-43,-101 15 0,-64 28-151,-56 29 153,207-48 107,-114 53-1,151-55 30,31-17-118,-5 6 12,-10 17-21,25-29-13,-1 0 0,0 0 0,0 0 0,0 0 0,1 0 1,-1 0-1,0 0 0,1 0 0,-1 1 0,1-1 0,0 0 0,-1 2 0,-9 30 28,10-32-23,0-1-1,0 1 1,-1 0-1,1 0 1,0-1 0,0 1-1,0 0 1,0 0-1,0-1 1,0 1-1,0 0 1,0 0-1,0-1 1,0 1-1,0 0 1,1-1 0,-1 1-1,0 0 1,0 0-1,1-1 1,0 2-1,14 34 36,-15-35-39,1 0 1,-1 0-1,1 0 1,0 0 0,-1 0-1,1 0 1,0 0 0,-1 0-1,1 0 1,0 0 0,0 0-1,0-1 1,0 1-1,0 0 1,0-1 0,0 1-1,2 0 1,18 13 9,1-1 1,0-1-1,1-1 1,1-1-1,-1-1 1,2-1-1,-1-1 1,34 4-1,7-5 17,1-4-1,0-2 0,98-13 1,-56-4-36,138-40 1,-71 3 139,-150 44-116,-1-1 1,0 0-1,0-2 1,38-27-1,-56 35-10,0 0-1,-1-1 1,1 1-1,-1-1 1,0 0-1,0 0 1,-1-1-1,0 1 1,0-1-1,-1 0 1,1 0-1,-1 0 1,-1 0-1,0-1 1,0 1 0,0-1-1,-1 0 1,0 1-1,0-1 1,-1 0-1,0 0 1,-2-12-1,2 20-1,0-1-1,0 0 1,0 0 0,-1 0-1,1 1 1,0-1-1,-1 0 1,1 0-1,0 1 1,-1-1-1,1 0 1,-1 1 0,1-1-1,-1 0 1,1 1-1,-1-1 1,0 1-1,1-1 1,-1 1-1,0-1 1,1 1 0,-1-1-1,-1 1 1,-15-14-71,0 2 1,-1 0 0,-1 1 0,-32-15-1,25 17-134,0 2 0,-1 0 1,0 2-1,0 0 0,-39 0 0,19 5-603,1 2 1,-66 10 0,24 5-397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07:27.7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592 0 5901,'0'0'2856,"7"5"-1799,24 24-224,0 1 0,52 67 0,32 32-133,-49-70-616,2-3 0,3-3 0,2-4 0,2-2 0,2-4 0,161 65 0,-174-84-57,-18-8-28,-14-13-42,-26-3 12,-8-6-11,0 2 37,0 1 0,1-1 0,-2 1 0,1-1 0,0 1 0,-4-5 1,-1 2 3,0-1 1,-1 1-1,0 0 1,1 1-1,-2 0 1,1 0-1,-1 1 1,1 0 0,-1 0-1,0 1 1,-1 0-1,1 1 1,0 0-1,-1 0 1,1 1-1,-1 0 1,1 1 0,-1 0-1,0 1 1,-15 2-1,0 2 5,1 0 1,-1 2-1,1 1 0,1 1 0,0 1 0,-41 24 1,20-6 131,1 2 1,1 2 0,2 2 0,2 1-1,-57 67 1,-143 223 1775,132-173-1531,79-115-313,-2-1 0,-1-2 1,-48 42-1,54-56-44,0-1 0,-1-2 0,-1 0 0,0-2-1,-55 23 1,73-35-66,-1 0 0,0 0 0,0-1 1,0 0-1,0 0 0,0-1 0,0 0 0,0-1 0,-1 0 0,-15-2 0,20 1-75,0-1 0,0 1 0,0-1 0,0 0 0,1 0-1,-1-1 1,0 1 0,1-1 0,0 0 0,-1 0 0,1 0 0,0-1 0,1 0-1,-1 0 1,1 0 0,-1 0 0,1 0 0,1 0 0,-6-10 0,3-1-473,-1 0 1,2 0 0,0-1 0,1 1-1,0-1 1,1 0 0,1 0 0,1-22-1,6-74-3301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07:28.2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843 576 5541,'8'8'1486,"279"272"3305,-224-210-4533,-62-70-253,-1 0 0,1 1-1,-1 0 1,0-1-1,1 1 1,-1-1 0,1 1-1,-1 0 1,0-1-1,1 1 1,-1 0 0,0-1-1,0 1 1,0 0-1,1-1 1,-1 1 0,0 0-1,0 0 1,0 0-1,1 6 6,-1 0-1,1 0 1,-1-1-1,-1 1 1,1 0-1,-3 9 1,2-12-9,0-1 0,0 1 0,-1-1 0,1 0 0,-1 0 0,0 1 0,0-1 0,0 0 0,0 0 0,-1-1 0,1 1 0,-1 0 0,0-1 0,1 0 0,-1 0 0,-5 3 0,-12 6-14,0-1-1,-1-1 0,0 0 1,-1-2-1,0-1 0,-28 5 1,22-6-56,-1-2 0,1 0 0,-1-2 1,-44-5-1,57 3 17,0-2 0,0 0 0,0-1 0,0-1 1,1 0-1,0-1 0,0-1 0,-20-12 0,28 15 22,0-1-1,1 0 1,0 0-1,0 0 1,0-1-1,0 0 1,1 0-1,0 0 1,0-1 0,1 0-1,0 1 1,0-2-1,1 1 1,0 0-1,0-1 1,0 0 0,1 1-1,-2-14 1,3-7-77,4 17 40,13-14 44,-13 19 8,4 5 29,17-2 14,-17 2 0,-5 8-6,0-2-11,-1-1 0,1 1-1,-1-1 1,0 1 0,0 0 0,0-1 0,-1 1 0,0 0 0,0-1 0,0 1 0,0 0 0,-1 0 0,0-1 0,0 1 0,0-1 0,0 1 0,-1-1 0,0 1 0,1-1 0,-2 0 0,1 0 0,0 0-1,-1 0 1,0 0 0,-5 5 0,-9 8 145,-2 0 0,0-2 0,-1 0 0,-1-1 0,0-1 0,0 0 0,-2-2 0,1-1 0,-1-1 0,-1-1 0,0 0 1,-44 6-1,51-13 238,0 0 0,-24-4 1,40 3-376,1 0 0,-1 0 1,1 0-1,-1 0 0,1 0 0,-1 0 1,0 0-1,1 0 0,-1-1 0,1 1 0,-1 0 1,1 0-1,-1-1 0,1 1 0,-1 0 1,1-1-1,0 1 0,-1 0 0,1-1 0,-1 1 1,1-1-1,0 1 0,-1-1 0,-8-9 58,0 1-1,1-1 1,1-1 0,0 1-1,0-1 1,1-1-1,0 1 1,1-1-1,0 0 1,-4-18-1,3-12-41,2-1 0,1-1 0,4-45 0,0 20-36,1-66-18,-6-175-341,2 285-424,-1 0-1,-2 1 0,0 0 0,-2 0 1,0 0-1,-2 1 0,-16-33 0,-4 1-3032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07:28.4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29 9053,'0'0'2788,"29"-13"-1216,-6 2-832,5 11-560,-5-5-144,6 66-8904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07:28.6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6473,'0'48'2952,"23"2"-1064,40-15-1520,11-17-204,-2-15-68,16-19-228,-8-5-1028,-17-11-1860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6:26.70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821 0 3448,'0'0'693,"-3"7"-144,-6 6-248,1 0 0,-2 0-1,1-1 1,-14 12-1,-53 48 569,24-25-445,-483 434 516,518-466-1034,-23 17-1226,10-11-108,22-15-224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07:29.2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1618 1 5356,'0'0'1883,"10"0"-1311,30 0-187,-39 0-368,0 0 1,1 0-1,-1 0 1,0 0-1,0 0 1,0 0-1,1 1 0,-1-1 1,0 0-1,0 1 1,0-1-1,0 1 0,1-1 1,-1 1-1,0 0 1,0-1-1,1 2 0,236 177 934,-185-139-897,-10-4-32,-35-28 60,-8-4-67,0 0-1,1 0 0,-1-1 1,1 1-1,0 0 0,1 4 1,0 1 0,-2-9-14,1 1-1,-1-1 1,0 1 0,0-1-1,0 1 1,0-1-1,0 1 1,0-1-1,0 1 1,0-1 0,0 1-1,0-1 1,0 1-1,-1-1 1,1 1 0,0-1-1,0 0 1,0 1-1,-1-1 1,1 1-1,0-1 1,0 1 0,-1-1-1,1 0 1,0 1-1,-1-1 1,1 0 0,-1 1-1,1-1 1,0 0-1,-1 0 1,1 1-1,-1-1 1,1 0 0,-1 0-1,1 0 1,0 1-1,-1-1 1,0 0 0,-33 19-9,0-1 0,-1-2 0,-71 21 0,34-17-11,-121 39-55,143-35 22,35-15 45,9-6 4,0 1 0,0 0 0,0 0 0,1 0 0,-11 10 0,10-6 4,1 1 0,-1-1-1,2 1 1,-1 0 0,1 0-1,0 1 1,1-1 0,0 1 0,0-1-1,1 1 1,1 0 0,0 0-1,0 14 1,1 10 28,1 0 1,10 56-1,8 12 295,8 54 712,-24-131-680,-2 0 0,0 0 0,-2 0-1,-4 32 1,2-45-252,0 0-1,-1 0 0,0-1 1,0 1-1,-1-1 0,-1 0 1,0-1-1,0 1 0,-1-1 1,0 0-1,-1-1 1,0 0-1,-1 0 0,0-1 1,0 0-1,-1 0 0,1-1 1,-18 9-1,-3 0-28,0-2 0,-1-1 0,-1-1 0,0-2 0,-49 9 0,7-4 345,-124 8-1,159-22-257,0-1 1,0-2-1,0-2 1,1-1-1,-40-11 0,57 10-93,1-1 1,0-1-1,0-1 0,1 0 0,0-2 0,1 0 0,-30-24 1,26 17-63,2-2 1,0-1 0,1 0 0,1-1 0,-19-31 0,11 8-266,2-1 0,2-1 0,3-1 0,1-1 0,2 0 0,-9-53 0,-20-150-5251,31 192 2208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07:30.2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0 5505,'0'0'3440,"-14"32"-3272,22 21 664,12 16 376,9 21-372,8 8-272,6 17-180,3 3-180,-3-3-68,-9-6-76,-11-3-260,-15-8-1148,-8-3-2284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07:30.4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789 1 7517,'0'0'6344,"32"40"-5412,-26 13 28,-6 5-79,-23 16-245,-20 6-248,-37 15-232,-20-2-88,-23 5-392,-8-8-644,13-13-789,4-16-735,20-19-1728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07:30.6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9801,'0'0'1152,"37"4"272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07:31.2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2178 468 10709,'1'-24'54,"0"1"1,2 0-1,1 0 0,1 1 1,1-1-1,1 1 0,0 0 1,2 0-1,1 1 0,0 1 1,2-1-1,0 2 0,1 0 0,1 0 1,1 1-1,1 1 0,0 0 1,1 2-1,1 0 0,36-24 1,-48 35-61,-1 1 0,1 0 0,0 1 0,0-1 0,0 1 0,1 0 0,-1 1 0,0-1 0,1 1 0,-1 1 0,11-1 0,-14 1 5,0 1 0,-1-1 0,1 0 0,0 1 0,0 0 0,-1 0 0,1 0 0,0 0 0,-1 0 0,1 0 0,-1 1 0,3 1 0,1 2 9,-1 1-1,1-1 1,-1 1-1,-1 0 1,1 0-1,-1 1 1,0-1-1,0 1 1,-1 0-1,0 0 1,0 1-1,-1-1 1,0 0-1,0 1 1,-1-1-1,0 1 1,0 8-1,0-4 6,-1 1 0,0-1-1,-1 1 1,0-1 0,-1 1-1,-1-1 1,0 0 0,0 0-1,-1 0 1,-8 16 0,0-7 1,-1-1 1,-1 0-1,-1 0 1,-1-1-1,0-1 1,-1-1-1,-1 0 0,-1-2 1,0 0-1,-22 13 1,18-14-24,-1-1-1,-1-1 1,0 0 0,-1-2-1,0-1 1,-1-2 0,1 0-1,-48 5 1,61-11-41,1 0 0,-1-1 0,0-1 0,0 0 0,0-1 0,0 0-1,1-1 1,-1 0 0,-21-9 0,26 8 16,0 0 0,1-1 0,0 1 0,0-1 0,0-1 0,0 1 0,1-1 0,0 0-1,0-1 1,1 1 0,-1-1 0,1 0 0,1-1 0,0 1 0,-6-13 0,4 0 34,0-1 0,2 0 0,0 0 1,1 0-1,1 0 0,1-1 0,2-25 0,-1 30 140,-7 24 264,-25 24-263,-2-1 0,-1-2 0,-1-2 0,-53 31 0,14-16-114,-117 45 1,128-62-5,-81 21 0,124-40-102,0-1 1,0 0-1,0-2 1,0 0 0,-1-2-1,1 0 1,-40-6-1,60 6 66,0 0 0,0 0-1,1 0 1,-1-1-1,0 1 1,1 0-1,-1 0 1,0 0 0,1-1-1,-1 1 1,0 0-1,1-1 1,-1 1-1,1-1 1,-1 1 0,1-1-1,-1 1 1,1-1-1,-1 1 1,1-1-1,-1 1 1,1-1 0,-1 0-1,1 1 1,0-1-1,0 1 1,-1-2-1,-3-5-35,1 1 0,0 0-1,1-1 1,-1 0 0,1 1-1,0-1 1,1 0 0,0 0-1,0 0 1,0 0 0,1 0-1,0 0 1,0 0 0,1 0-1,0 0 1,2-8 0,3-1-37,0 2 1,1-1-1,0 1 1,1 0-1,1 1 1,0-1-1,1 2 1,0 0 0,16-16-1,6-1-29,2 1-1,42-27 1,-12 16-21,87-40 0,-145 76 182,-8 11 142,-1 4-55,-1 1 1,0-1 0,-1 0-1,0-1 1,-1 1-1,0-1 1,-1 0-1,-9 12 1,-80 89 652,64-77-613,-508 537 2142,530-562-2316,-209 205 344,147-149-729,-91 62 0,144-115-586,-36 19-1,-18-5-2234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07:31.9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2002 0 8065,'0'0'256,"-4"7"545,-11 20-16,10-12-204,0 18-263,3-11-233,-1-1 0,-1-1 0,-1 1 0,-1-1 1,-1 1-1,0-2 0,-15 29 0,1-12-36,8-21 0,-15 9-26,12-13 3,-18 5-6,33-16-20,0 0 0,1 1 0,-1-1 1,0 1-1,1-1 0,-1 0 0,0 0 0,0 1 1,1-1-1,-1 0 0,0 0 0,0 0 0,1 0 1,-1 0-1,0 0 0,0 0 0,1 0 0,-1 0 1,-1-1-1,-27-4-125,29 5 120,-1 0-1,1 0 1,-1 0-1,1-1 1,-1 1-1,1 0 1,-1 0-1,1 0 1,-1-1-1,1 1 1,-1 0-1,1 0 1,-1-1-1,1 1 1,-1 0-1,1-1 1,0 1-1,-1-1 1,1 1-1,0 0 1,-1-1-1,1 1 1,0-1-1,0 1 1,-1-1-1,1 1 1,0-1-1,0 1 1,0-1 0,-1-1-1,-8-21-20,1-1 1,0 0-1,2-1 0,1 0 1,1 0-1,1 0 0,0-28 1,3-17 155,0 64 44,-8 14-45,-28 26 69,-121 107 395,105-97-317,-66 42 0,40-38 25,-3-4 0,-1-3 0,-1-3 0,-3-5 1,-168 44-1,202-66 117,0-2-1,0-2 1,-1-3 0,-78-2 0,117-3-352,0 0 0,0-1 0,0-1 0,1 0 0,-1-1 0,1 0 0,0-1 0,0 0 0,0-1 0,1-1 0,0 0 0,0-1 0,1 0 0,0 0 0,0-1 0,1-1 0,0 0 0,1 0 0,0-1 0,0 0 0,-7-14 0,6 4-86,0-1 0,2 0 0,0 0 0,2 0 1,0-1-1,2 0 0,0 0 0,2-1 0,1 1 0,0-1 1,2 1-1,0 0 0,2-1 0,6-26 0,-5 35-320,0 1 1,0 0-1,1 0 0,8-14 0,-12 27 247,-1 0 0,0 1 1,1-1-1,-1 0 0,0 1 1,1-1-1,-1 1 0,1-1 1,-1 1-1,1-1 0,0 1 1,-1-1-1,1 1 0,-1-1 1,1 1-1,0 0 0,-1-1 1,1 1-1,1-1 0,6-2-454,1 0 0,-1 0 0,0 1 0,1 0 0,0 0 0,-1 1 0,1 0 0,0 0 0,0 1 0,14 2 0,42 14-3491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07:32.1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1 123 6093,'51'40'1824,"6"-16"-300,9-19-680,14-18-364,14-27-320,15-18-616,14-22-2244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07:31.4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 6653,'0'0'3076,"29"-8"-1492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07:32.3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1235 1 7385,'-66'32'1632,"-14"13"-448,-14 8-556,-23 13-316,-15 14-128,-19 23-80,-23 16-124,-29 6-1536,-14 10-1980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07:32.7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143 46 5773,'-4'4'735,"-15"16"4,14-15-237,1 0-149,2 1-245,1-4-6,0 1 0,-1-1 0,1 0 0,0 0 0,-1 0 0,1 0-1,-4 4 1,13-2 120,5 2-104,0-1 0,22 7 0,-30-11-17,1 1 0,0-1 0,0 0 0,0-1 0,0 1 0,0-1 0,0 0 1,0-1-1,10-1 0,-6-3 491,11-11 6,-14 6-126,-3 0-330,-2-1 0,0 1-1,0-1 1,-1 0 0,0-13 0,-1 24-136,0-1 0,0 1 0,0 0 0,0-1 0,0 1 0,0-1 0,0 1 0,0 0 0,0-1 0,0 1 0,0 0 0,0-1 0,0 1 0,-1 0 0,1-1 0,0 1 0,0 0 0,0 0 0,-1-1 0,1 1 0,0 0 0,0-1 0,-1 1 0,1 0 0,-16-16 84,13 12-87,-13 5-93,1 0 0,-1 2 0,1 0 0,0 1 0,0 0 0,1 1 0,-1 0 0,1 2 0,0 0 0,1 0 0,0 1 0,-23 19 0,22-15-1725,-21 29-1111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6:26.95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1109 0 3768,'-9'7'376,"-80"79"1021,19-15-384,-58 52 141,-98 92-145,144-142-864,-278 262 34,336-311-262,-61 56-1336,56-55-49,22-19-295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07:33.0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175 225 8041,'0'0'2263,"3"0"-2083,89-18 113,-81 15-195,1-1 0,-1 0 1,0 0-1,0-1 0,17-10 0,-21 6 204,-5 4-254,0 0 0,0 0 0,0-1 0,0 1 0,-1-1 1,0 1-1,0-1 0,0 1 0,-1-1 0,0 0 0,0 1 0,0-1 1,-1 0-1,-2-8 0,2 10-38,0 1 1,0-1 0,0 0-1,-1 1 1,1-1-1,-1 1 1,0-1-1,0 1 1,0 0 0,-1 0-1,1 0 1,-1 0-1,0 0 1,0 1 0,0-1-1,0 1 1,0 0-1,0-1 1,-1 2-1,1-1 1,-1 0 0,1 1-1,-1-1 1,0 1-1,1 0 1,-1 0 0,0 1-1,0-1 1,0 1-1,0 0 1,-7 0-1,-1 1-31,1 1-1,0-1 1,0 2-1,0 0 1,0 0-1,1 1 0,-1 0 1,1 1-1,0 0 1,-10 7-1,1 0-661,1 2 0,1 0 0,0 1 0,0 1 0,-15 20 0,6 1-2229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07:29.4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9741,'0'0'1280,"57"21"100,3 0-944,-3-13-328,0-8-228,9-29-7937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07:29.6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4460,'0'0'1641,"66"0"-145,-15 0-104,6 8-248,-5 0-276,13 0-376,-8-3-212,-5-2-116,14-3-132,-18-3 24,4-2-856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07:34.6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3200 502 6017,'0'0'2554,"-8"2"-1759,-24 4-385,30-5-391,1-1 0,0 0-1,0 0 1,0 0 0,0 0 0,0 0-1,0 0 1,0 0 0,0 0-1,-1 0 1,1 0 0,0 0 0,-1-1-1,-32-8 191,25 7-12,-1-3 127,-30-14-15,39 19-302,0-1 0,0 1 1,0-1-1,0 1 0,0-1 0,0 1 1,0-1-1,0 0 0,0 0 0,0 1 0,1-1 1,-1 0-1,0 0 0,1 0 0,-1 0 1,0 0-1,0-1 0,-4-5 13,-1-1-15,1-1 1,0 1 0,0-1 0,0 0 0,1 0 0,1 0 0,-5-17 0,8 16-13,-1 0 0,2 0 0,-1 0 0,2 0 0,-1 1 0,1-1 0,1 0 0,-1 1 0,2 0 0,-1-1 0,1 1 0,7-11 0,1 0-14,1 1 1,0 1-1,1 0 0,22-21 0,-22 25 5,1 1-1,0 1 1,1 0-1,0 1 1,26-13-1,-31 19 3,-1 0-1,1 1 1,0 0-1,0 1 1,0 0-1,1 0 1,-1 2-1,1-1 1,-1 1-1,13 1 1,-16 1-10,-3 8-5,2 1 30,-1 0 0,-1 1 0,0-1 1,5 17-1,-8-21 2,0 0 0,-1 0-1,0 0 1,0 0 0,-1 1 0,0-1 0,0 0-1,0 0 1,-1 0 0,1 1 0,-2-1 0,-1 7-1,-3 1 9,0 1 0,-1-1 0,-1 0 0,0 0 0,-1-1 0,0 0 0,-1 0 0,-1-1 0,0-1-1,-18 15 1,1-3 7,0-3-1,-2 0 1,-51 25-1,43-26-11,-1-3 1,-1-1-1,0-1 0,-1-3 0,0-1 0,-1-2 0,0-2 0,0-2 1,-75-2-1,102-3-60,0 0 1,0-2-1,1 0 1,-1 0-1,1-2 1,-24-9-1,31 10-20,-1 0-1,0-1 1,1 0 0,0 0-1,0 0 1,1-1 0,-1 0-1,1-1 1,0 1-1,1-1 1,0 0 0,-7-13-1,5 7-5,2 0 1,0 0-1,0-1 0,1 1 0,1-1 1,-3-24-1,2-81-181,4 96 182,0 15 41,-2 17 197,-4 26 299,0-15 131,-1-3-433,-1 0-1,0-1 0,-1 1 1,-1-2-1,-1 0 0,0 0 1,-1-1-1,-24 23 0,17-23-111,0-2-1,-1 0 0,-1-1 1,0-1-1,0-1 0,-30 9 0,-4-3 0,-78 11-1,85-19-23,-1-2-1,-48-2 1,74-4-21,1 0 0,0-2 0,-1 0 1,1-2-1,1 0 0,-34-13 0,47 15-29,0-1-1,0 0 1,0-1 0,0 0-1,1 0 1,0 0 0,0-1-1,0 0 1,1-1-1,0 1 1,0-1 0,-5-9-1,8 11 5,0 0 0,1 0-1,0 0 1,0-1 0,0 1-1,0-1 1,1 0 0,0 1-1,0-1 1,0 0 0,1 0 0,0 1-1,0-1 1,1 0 0,-1 0-1,1 1 1,0-1 0,1 0-1,2-7 1,2 0-30,0 1 0,1 0 0,1 0-1,-1 1 1,2 0 0,0 0 0,0 1 0,1 0 0,0 0-1,0 1 1,1 1 0,0 0 0,16-8 0,-12 7 6,1 1 1,0 0 0,0 1-1,1 1 1,0 1-1,0 0 1,0 1 0,0 1-1,33-1 1,-44 4-16,-3 8 56,-2-4 29,0 0 0,0 0 0,-1 0 0,1 1 0,-1-1-1,0 0 1,0 0 0,0 1 0,-1-1 0,1 0 0,-1 0 0,0 0 0,0 0 0,-1 0 0,1 0 0,-1 0 0,0 0 0,0 0 0,-4 5 0,-14 19 259,-2-2 1,0 0 0,-2-1-1,-51 40 1,35-32 29,-260 225 1814,-287 258-106,401-348-1757,127-119-231,-81 50-1,124-89-197,0-1 0,-1 0 0,-32 11-1,39-18-143,1 1-1,0-1 0,-1-1 1,1 1-1,-1-2 0,1 1 1,-1-1-1,1-1 0,-12-1 1,3-2-1445,-30-12 1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07:34.8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5661,'52'0'1524,"-10"4"-212,-4 8-360,-1 9-252,6-1-292,-6 1-172,-3-5-36,-5 0-136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07:35.4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1112 748 5440,'0'0'1336,"7"9"-435,5 4-660,0-1 1,0 0-1,1-1 1,1 0-1,18 11 1,140 93 925,-153-98-928,-15-13-215,4 5 85,0 0 0,0 1-1,-1 0 1,9 14 0,-14-20-75,0 0 0,-1 0 0,1 0 0,0 0 0,-1 1 0,0-1 0,0 0 0,-1 1 0,1-1 0,-1 1 0,0-1 0,0 0 0,0 1 0,-1-1 0,1 1 0,-1-1 0,0 0 0,-3 7 0,0-2-4,0-1 1,-1 0-1,0 0 1,-1 0-1,1-1 0,-2 0 1,1 0-1,-1 0 1,-12 9-1,-4 1 3,-47 25 0,47-29-84,-1-2 0,-46 15 0,59-23-15,1 0 0,-1 0 0,-1-1 0,1-1 0,0 0 0,0 0 1,0-1-1,-17-2 0,27 1 53,0 1 0,1 0-1,-1 0 1,0 0 0,0 0 0,1-1 0,-1 1 0,0 0 0,1-1 0,-1 1 0,0-1 0,1 1 0,-1-1-1,1 1 1,-1-1 0,0 1 0,1-1 0,-1 1 0,1-1 0,0 0 0,-1 0 0,-7-8-21,2-1 0,-1 1 0,1-1 1,1 0-1,0-1 0,0 1 0,1-1 0,0 0 1,1 0-1,0-1 0,1 1 0,0-1 0,1 1 1,0-1-1,2-14 0,5-36-22,4 1 1,19-72-1,-6 34 171,3-2 674,-24 94-393,-13 8-309,-7 3-78,1 0 0,0 1-1,0 1 1,1 1 0,0 0-1,0 1 1,0 1 0,1 0 0,0 1-1,-13 13 1,6-5-18,1 1 0,1 1 0,1 1 0,-30 42 0,38-46 9,0 1 1,2 0-1,0 0 1,1 1-1,0 0 1,2 1-1,-7 30 1,12-44 2,0 1 0,1 0 0,-1 0 0,2 0 0,-1 0 1,0 0-1,1 0 0,1 0 0,-1-1 0,1 1 0,0 0 0,1-1 0,-1 0 1,1 1-1,0-1 0,1 0 0,0 0 0,0-1 0,0 1 0,0-1 1,1 0-1,0 0 0,0 0 0,0-1 0,1 0 0,0 0 0,-1 0 0,1-1 1,10 4-1,4 2-5,1-2 1,1-1-1,-1 0 1,1-2-1,0-1 1,34 2-1,139-9 55,-73-1 29,-82 5 490,-34 0-208,-19-1-177,-103-6-81,-134 9-1,-36 1 187,231-6 34,0-2-1,0-2 1,-60-17 0,94 18-175,0 0-1,0-2 1,0-1 0,1-1 0,-29-18 0,36 20-113,1-2-1,0 1 0,1-1 1,0-1-1,1 0 1,0-1-1,1 0 1,0 0-1,-8-15 1,6 2-35,0 0 0,1 0 0,2-1 1,1-1-1,1 1 0,1-1 0,1 0 1,0-29-1,2-29-29,12-105 0,8 37-13,-8 74-568,1-83 0,-11 152 206,-1 0 0,0 0 0,0 1 0,-1-1 0,-1 0 0,0 1 0,0 0 0,-6-12 0,9 20 272,0 1 1,0-1-1,-1 1 1,1-1-1,0 0 1,-1 1-1,1-1 1,-1 1-1,1-1 0,-1 1 1,1-1-1,-1 1 1,1-1-1,-1 1 1,0-1-1,1 1 1,-1 0-1,1 0 1,-1-1-1,0 1 1,1 0-1,-1 0 1,0-1-1,1 1 1,-2 0-1,-53-17-3679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07:35.7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278 126 6841,'0'0'6256,"0"-9"-6205,0-3-38,1 0-1,1 0 1,0 0 0,4-15 0,-3 21-16,6 0-72,29-17 29,-28 17 46,-1 10 13,25 12-19,-34-16 7,1 0 0,0 0 0,-1 1 0,1-1 0,-1 0 0,1 0 0,-1 1 0,1-1 0,-1 0 0,1 1 0,-1-1 0,1 1 0,-1-1 0,0 1 0,1-1 0,-1 1 0,1-1 0,-1 1 0,0-1 0,0 1 0,1-1 0,-1 1 0,0-1 0,0 1 0,0 0 0,1-1 0,-1 1 0,0-1 0,0 2 0,3 12 22,-1 0 1,0 0 0,0 21-1,-2-27-17,0 0 0,-1 0 0,0 0 0,-1-1 1,0 1-1,0 0 0,0-1 0,-1 0 0,-6 12 0,1-5-58,-1-1 0,-1 0 0,0-1 1,-1 0-1,0 0 0,-15 10 0,-1-1-930,-56 33-1,53-37-497,-33 12-1,-39 9-2186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07:36.2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2146 1 4744,'0'0'815,"9"2"27,25 9 136,-33-11-938,0 0 0,-1 0 0,1 1-1,0-1 1,-1 0 0,1 0 0,-1 1-1,1-1 1,0 0 0,-1 1 0,1-1-1,-1 1 1,1-1 0,-1 0 0,1 1-1,-1-1 1,1 1 0,-1 0 0,1-1-1,-1 1 1,0-1 0,1 1 0,-1 1-1,6 7 112,-1 0 1,-1 1-1,1 0 0,-2 0 0,1 0 0,-2 0 0,1 0 0,-1 1 0,-1-1 0,0 1 0,0-1 0,-2 15 0,-1-12-79,-2 1 1,1-1-1,-2 0 0,0 0 0,0-1 1,-1 1-1,-1-1 0,0 0 0,-13 15 1,1-3-17,-1-1 1,-40 35-1,48-47-45,-1 0 0,-18 11 1,12-9-13,-22 15 20,25-20 14,-18 2-118,26-7-142,1-14 18,0-2 178,0-1 0,1 1-1,1-1 1,0-1 0,1 1 0,-4-24-1,6 7 34,2 1 0,1-1 0,2 1-1,1-1 1,13-52 0,-16 81 19,0 0 0,0 0 0,-1 0 0,1 0 0,-1-1 0,1 1-1,-1 0 1,0 0 0,0 0 0,0-1 0,0 1 0,0 0 0,-1-2 0,0-3 23,1 1 686,-6 16-168,-15 21-199,-1 0 1,-2-2-1,-1 0 1,-1-2 0,-2 0-1,0-2 1,-2-2-1,0 0 1,-51 28-1,-4-9 20,-1-4-1,-2-3 0,-1-5 1,-148 32-1,157-47-213,0-4 0,-1-3 0,-128-4 0,145-8 32,0-2 0,1-3-1,0-3 1,1-3 0,-62-23 0,72 20 88,43 14-227,4-5-275,3 5 151,0 1-1,0-1 1,0 1-1,1-1 1,-1 0-1,1 0 1,0 0-1,0 0 0,0 1 1,1-1-1,0 0 1,-1 0-1,1 0 1,1-1-1,-1 1 1,0 0-1,1 1 0,0-1 1,0 0-1,0 0 1,1 0-1,2-6 1,0 4-180,1 1 0,0-1-1,0 1 1,0 0 0,1 1 0,-1-1 0,1 1 0,0 0 0,0 0 0,1 1 0,6-3 0,3 0-655,-1 0 1,1 2-1,27-6 0,29 1-2988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07:36.4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0 180 8617,'72'32'1740,"22"-7"-316,9-17-376,20-8-440,8-21-284,12-15-232,11-9-420,-8-16-1120,-3-21-1880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07:36.6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1286 16 10201,'0'0'1084,"-46"-16"-364,3 27-268,-14 23-8,-23 22 40,-23 26-144,-34 20-184,-29 8-76,-22 9-164,-24 3-1144,-42 1-2356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6:27.18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881 0 4664,'-52'50'196,"1"6"513,-6 15 267,-9-7-36,0 10-272,-5-5-140,5 5-252,1-9-84,-1 1-92,0-13-80,3 4 0,12-8-32,-1-8 12,10-8-432,-4-1-3505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07:37.1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72 470 4128,'8'5'538,"42"23"472,-21-12-663,-22-12-34,0 0-232,3 0 40,4 2-70,1 1 5062,-22-4-4810,-6 4-166,0 0 0,0-1 1,-1-1-1,0 0 0,0-1 0,-20 4 0,2-5 545,26-3 1517,-1-3-1621,4 1-555,1 1 1,-1-1-1,0 0 1,0 0-1,1 0 1,-1-1 0,1 1-1,0 0 1,0-1-1,0 0 1,0 1 0,0-1-1,-2-5 1,2 3-24,0 0 1,1-1 0,-1 1 0,1 0-1,1-1 1,-1 1 0,1 0-1,0-1 1,1-8 0,3-17-135,3 0 1,0 1 0,21-52-1,4-16-1542,11-65-5386,-29 109 3473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07:37.4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240 1806 6785,'-8'0'396,"-1"1"1,1-1 0,-1-1 0,1 0 0,-1 0-1,1 0 1,0-1 0,0-1 0,0 1-1,0-1 1,0 0 0,0-1 0,1 0 0,-1 0-1,1-1 1,-13-11 0,8 2 396,2-2-672,0 0 0,1-1 0,1 0 0,1 0 0,1 0 0,0-1 0,1 0 0,-5-37 0,5-2-77,3 0 0,2-1-1,8-62 1,36-173-70,-21 173-7,50-151 0,-47 197-267,3 0 0,3 1 0,45-73 0,-59 118-534,1 0-1,1 1 0,45-46 0,-5 21-2364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07:39.2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3563 639 4680,'0'0'4005,"8"0"-3881,14-2-76,-1 0 0,1-1 0,-1-2-1,25-7 1,-12-2-14,0-2 0,-1-1 0,0-2 0,-2-1 0,52-43 0,-80 61 32,0 0 1,-1-1-1,1 1 1,-1-1-1,1 1 1,-1-1-1,0 0 1,3-6 0,0 2 132,1-5 471,-2-16 426,-13 25-1003,-11-1-88,0 1 0,0 0 0,0 2 0,0 0 1,-1 1-1,1 1 0,-27 5 0,-187 36 0,-147 17-1,324-54-2,-1-2-1,1-3 0,0-3 1,-96-16-1,123 13-51,0-1-1,0-2 0,-42-18 0,61 22-26,0 0 0,0-2 0,1 1 0,0-1-1,0-1 1,1 0 0,0 0 0,1-1 0,-1 0-1,2 0 1,-11-16 0,12 17 47,1 0-1,0 0 1,1-1 0,0 1-1,0-1 1,1 0-1,0 0 1,0-1 0,1 1-1,0 0 1,1-1 0,0-10-1,1 20 31,0-1 0,-1 1 0,2-1 1,-1 1-1,0 0 0,0-1 0,0 1 0,0-1 0,0 1 0,0 0 0,0-1 0,0 1 0,1 0 0,-1-1 0,0 1 0,0 0 0,0-1 0,1 1 0,-1 0 1,0-1-1,1 1 0,-1 0 0,0 0 0,0-1 0,1 1 0,-1 0 0,0 0 0,1 0 0,-1-1 0,1 1 0,0 0 0,11-8-4,1 1 1,0 1-1,1 0 0,0 1 0,0 0 0,0 1 0,0 0 1,1 1-1,-1 1 0,18 0 0,-10 1 3,1 1-1,-1 2 1,1 0-1,-1 1 1,0 1 0,30 10-1,-39-11-4,-11-3 4,1 1-1,0 0 0,0-1 1,0 1-1,-1 0 1,1 1-1,0-1 0,-1 0 1,4 3-1,17 10 23,-17-10-6,-1 1 28,16 16 30,-16-15 26,-8 1 58,-8 21 8,11-28-157,-1 1-1,1 0 0,0 0 0,-1-1 1,1 1-1,0 0 0,-1-1 0,1 1 1,-1 0-1,1-1 0,-1 1 0,1-1 0,-1 1 1,0-1-1,1 1 0,-1-1 0,0 0 1,1 1-1,-1-1 0,0 0 0,0 1 1,-34 16 41,1-2 1,-2-1-1,0-2 1,-1-2-1,0-1 1,-48 5-1,-2-4-14,-155-3-1,177-9 84,1-3 0,0-2 0,1-4 0,-1-2 0,-104-36 0,163 47 87,11 9-356,15 20 161,59 66-45,-49-62 65,-2 0-1,39 54 1,-67-84-27,-1 0 0,1 0 0,0 0 0,-1 0 0,1 0 0,-1 0 0,0-1 0,1 1 0,-1 1 0,0-1 0,1 0 0,-1 0 0,0 1-1,1 6 13,0 1-1,-1-1 0,0 0 1,-1 0-1,1 0 0,-2 0 1,-2 10-1,4-17-11,0 0-1,0 0 1,-1 0-1,1-1 1,-1 1-1,1 0 1,-1 0-1,1-1 1,-1 1-1,1 0 1,-1-1 0,0 1-1,1-1 1,-1 1-1,0-1 1,1 1-1,-1-1 1,0 1-1,-1 0 1,-32 21 16,0-2-1,-2-1 1,-46 18 0,66-31-6,0 0 0,-1-1 0,0-1 0,0-1 0,-1 0 0,1-1 0,-1-1 0,1 0 0,-1-2 0,-22-3 0,23-2 86,5-1-71,0 0 0,1-1 1,-21-17-1,26 19-28,1 1 0,-1-1 0,1 0 1,1-1-1,-1 1 0,1-1 0,0 0 0,1 0 0,0 0 0,-3-9 1,3 5-4,1 0 1,0-1 0,1 1 0,0-1 0,1 1 0,1-1 0,-1 1 0,4-15 0,4-10-28,16-46 0,-7 38-21,1 1 0,3 0 0,42-63 0,-50 85 34,1 2-1,1 0 1,30-29 0,-35 39 4,0 0 0,0 0 0,1 2-1,1-1 1,-1 1 0,1 1 0,23-10 0,-23 16-15,13 5-5,-13 1-10,13 12 7,-25-17 36,1-1 0,-1 0 1,1 1-1,0-1 0,-1 1 0,1-1 0,-1 1 1,1-1-1,-1 1 0,0-1 0,1 1 0,-1 0 0,1-1 1,-1 1-1,0-1 0,0 1 0,1 0 0,-1-1 0,0 1 1,0 1-1,2 4 6,-1 1 1,0-1 0,0 1-1,0-1 1,-1 1 0,0-1-1,0 1 1,-1 0 0,0-1-1,0 0 1,0 1 0,-1-1-1,0 0 1,0 1 0,-1-1-1,0 0 1,0-1 0,0 1-1,0 0 1,-5 4-1,-9 10 8,0 0-1,-1-1 0,-1-1 1,-1-1-1,0-1 1,-1-1-1,-1-1 0,-31 16 1,2-5-2,-1-3 1,-99 29 0,112-40-12,0-2-1,-61 5 0,86-12 0,0-1-1,1-1 1,-1-1-1,0 0 1,1 0-1,-1-1 0,1-1 1,0-1-1,0 0 1,0 0-1,-15-8 0,22 8-4,-1 0 0,1 0 0,1-1 0,-1 0 0,1 0-1,0 0 1,0-1 0,0 1 0,1-1 0,0-1 0,0 1-1,0 0 1,1-1 0,0 0 0,0 0 0,1 0-1,0 0 1,0 0 0,1 0 0,-1 0 0,2-1 0,-1 1-1,1-14 1,1 8-4,1-1 0,-1 1-1,2-1 1,0 1 0,1 0 0,0 0-1,1 1 1,0-1 0,1 1 0,1 0-1,15-22 1,-15 25-4,1 0 0,0 1-1,1-1 1,0 1 0,1 1 0,-1 0 0,1 0-1,21-10 1,-17 15-26,14 4 5,-27-2 35,-1 0-1,1 0 1,-1 0 0,1 0 0,-1 0-1,1 0 1,-1 0 0,1 1 0,-1-1 0,1 0-1,-1 0 1,0 0 0,1 0 0,-1 1-1,1-1 1,-1 0 0,1 1 0,-1-1 0,0 0-1,1 0 1,-1 1 0,0-1 0,1 1-1,-1-1 1,0 0 0,0 1 0,1-1 0,-1 1-1,0 0 1,4 5 11,0 0 1,-1 0-1,0 1 1,0 0-1,-1-1 0,1 1 1,-1 0-1,-1 0 0,0 0 1,0 0-1,0 0 1,-1 1-1,0-1 0,0 0 1,0 0-1,-1 0 0,-1 0 1,-2 12-1,-3 1 57,-1 0-1,-1-1 1,-1 1-1,0-2 1,-2 0-1,-24 31 0,0-8 85,-61 55-1,30-38-118,-3-2 1,-2-4 0,-2-2-1,-2-4 1,-3-3 0,-160 61-1,234-102-45,-108 34-145,100-33-120,0 0 1,-1-1 0,1 0-1,-1-1 1,1-1-1,-21-1 1,30 0 19,0 0 0,0 0 0,0 0 1,0 0-1,0 0 0,0-1 0,0 0 0,0 0 0,1 0 0,-7-5 0,4 1-497,0 0 0,0-1 0,1 0 0,-6-8-1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07:39.4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7877,'0'0'2688,"37"0"-2664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07:39.7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856 1 4756,'0'0'1253,"8"7"-247,-3-1-847,2 1-18,0 1 0,1-1-1,0-1 1,0 1 0,0-2 0,1 1 0,18 8 0,53 22 2200,-89-31-2101,-14 7-177,-1-1 1,-1-1 0,-25 6 0,-86 19 10,-42 13 205,148-38-246,1 1 0,-1 2 0,2 1 0,0 2 0,1 0 1,0 2-1,1 0 0,2 2 0,-37 37 0,35-27 81,2 2 0,1 0 0,2 1 0,1 1-1,-16 39 1,14-21-8,3 0-1,2 2 1,-11 56-1,11-4-56,4 0 0,5 1 0,7 138 0,27 161-2744,-17-300-1199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07:40.5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1740 486 3896,'0'0'9291,"-3"-5"-9328,-1-1-7,0 0 0,1 0 1,0 0-1,0 0 0,1 0 1,-1-1-1,1 1 0,1-1 1,-1 0-1,1 0 0,0 1 1,1-1-1,0 0 0,0-10 0,3-2-72,2 0 0,-1 1 0,2-1 0,0 1 0,2 0-1,16-29 1,-6 17 17,2 1 0,42-49 0,-55 70 78,1 0 1,0 0 0,1 1 0,0 0-1,0 0 1,0 1 0,1 0 0,-1 1 0,1 0-1,12-4 1,-16 7-19,4 20 62,-8-14-17,1-1 0,-1 1 0,0 0 0,-1 0-1,1 0 1,-1 0 0,0 0 0,0 0 0,0 0-1,0 1 1,-1-1 0,1 0 0,-1 0 0,0 1 0,-2 6-1,0 1 19,-1 1 0,0-1 0,-1 0 0,0 0 0,-1-1 0,-1 0 0,0 1 0,-10 14 0,-9 6 29,-34 38 0,58-69-52,-27 29 5,-1-2 0,-1-2 0,-1 0 0,-1-2 0,-2-2 1,0 0-1,-1-3 0,-38 16 0,60-29-8,10-4-1,-1 0 0,0 0 0,0 0 0,0-1 0,0 1 0,-1-1 1,1 0-1,0 0 0,-1-1 0,1 1 0,0-1 0,-1 0 0,1 0 0,-6-1 0,-19-5-106,28 6 103,1 0 0,-1 0 0,0 0 1,0 0-1,1-1 0,-1 1 0,1 0 0,-1 0 0,0-1 0,1 1 0,-1 0 1,0-1-1,1 1 0,-1-1 0,1 1 0,-1 0 0,1-1 0,-1 1 0,1-1 1,-1 0-1,-15-21 126,0-1-1,1 0 1,2-1 0,-19-44 0,30 62 527,-6 3-600,4 1-45,-1 0-1,0 0 1,0 1 0,1-1-1,-1 1 1,0 0-1,0 1 1,0-1 0,0 1-1,0 0 1,0 1-1,0-1 1,0 1 0,0 0-1,0 0 1,0 0-1,0 1 1,1 0 0,-1-1-1,0 2 1,-5 2-1,-18 15 116,1 1-1,0 1 0,-37 40 1,30-28 81,-303 328 1264,-42 39-1188,300-326-350,-95 85-2526,114-112-617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07:40.9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1 311 6933,'66'9'1672,"5"-14"-296,9-16-420,0-11-484,14-16-216,6-10-288,-11-16-1660,-9-8-2452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07:41.1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11113,'0'0'1084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07:41.7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1214 1 6189,'4'13'225,"11"23"889,27 46 245,-35-66-948,-4-6-316,7 33 256,-4-8-165,-6-17 24,-19 61 98,18-78-301,1 0 0,0 0 0,-1-1 0,1 1 0,-1 0 0,1 0 0,-1 0 0,1 0 0,-1-1 0,0 1 0,1 0 0,-1 0 0,0-1 0,1 1 0,-1-1 0,0 1 0,-1 0 0,-15 11 11,0 0 0,-1-1 0,0-1 0,-1-1 0,0-1 1,-32 10-1,38-14-14,-1-1 0,0 0 0,0-1 0,-1 0 0,1-1 0,0-1-1,-1 0 1,1-1 0,0 0 0,-28-7 0,29 3 7,1 0-1,-1-1 0,1 0 0,0 0 1,0-2-1,-15-11 0,21 15-6,0-1 17,0 1 0,0-1 0,1 0 1,-1 0-1,-6-9 0,-1-1 32,-32-32 343,20 24-263,19 18 66,0 1-181,-19-12-40,19 12 5,-17 8-26,17-2 35,-7 5-7,3 1 14,1 1 0,0 0 1,1 0-1,-1 1 0,2 0 0,-1 0 0,2 1 1,-1 0-1,-7 20 0,-7 24 50,3 1-1,2 1 1,-8 64 0,22-110 10,-34 158 1071,29-143-903,-1-1 1,-2 0 0,-1-1 0,-19 34 0,6-20-21,10-22-102,-24 12 319,-59 34 0,82-57 210,5-2-369,-23 1 1370,24-8-559,2 0-1014,1 0 1,-1-1-1,1 0 0,0 0 0,0 0 0,1-1 0,-1 0 0,1 0 0,0 0 0,1-1 0,0 0 0,0 0 0,0 0 0,1 0 0,0 0 1,0-1-1,1 1 0,0-1 0,-1-10 0,-2-12-44,2 0 0,1 0 0,1 0 1,2-1-1,7-49 0,1 30-51,2 1-1,29-80 1,-22 85-645,2 1-1,1 1 1,3 1 0,1 2-1,2 0 1,47-52 0,-67 84 86,11-13-43,6 0-4190,0 0 312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07:41.9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0 261 6409,'60'24'1652,"6"-16"-308,11-19-416,3-14-420,14-16-224,9-16-252,0-13-1216,6-19-1816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6:27.40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866 0 4600,'-4'15'214,"0"0"0,-1-1 0,-1 0 1,-1 0-1,0 0 0,0-1 0,-17 21 0,-73 80 1458,76-91-1482,-363 344 928,341-333-1809,-1-2 0,-2-2 0,-69 35 0,102-62-776,-18-3 29,24 0 18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07:40.7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32 10669,'31'-32'1508,"3"37"-6508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07:42.1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870 1 6577,'-43'69'1504,"0"13"-256,-14 0-456,-9 8-384,-8 3-228,2 2-72,-13 3-4,-4 3-36,3-3-68,-2-5-328,2-11-1308,6-8-1436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07:59.80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0 287 7429,'20'32'1416,"26"-11"84,3-18-312,11-6-412,20-18-396,14-8-172,14-16-132,7-3-400,2-5-992,-9-13-1324,1-11-817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07:51.92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720 706 4828,'0'0'6020,"2"7"-5950,5 7 146,0 1 0,1-2 0,17 25 0,40 43 266,-6-7-231,20 43 51,-66-97-260,-2 2 0,0 0-1,13 40 1,-23-57-40,0 1 1,1-1 0,-2 0-1,1 1 1,-1-1 0,1 0-1,-1 1 1,-1-1-1,1 1 1,-1-1 0,0 0-1,0 1 1,-1-1 0,0 0-1,-4 10 1,2-8-2,-1 0 0,1 0 0,-2-1 0,1 1 0,-1-1 0,0 0 0,0 0 1,0-1-1,-12 7 0,1-1-1,0-2 1,-1 0-1,-1-1 1,0-1 0,0 0-1,0-2 1,-39 7-1,50-11-35,-1 0-1,1-1 1,0 1-1,-1-2 1,1 1-1,-1-1 1,1 0-1,0-1 1,0 0-1,0 0 1,0-1-1,0 0 1,0-1-1,1 1 1,-1-1-1,1-1 1,0 0-1,0 0 1,1 0-1,0 0 1,-1-1-1,2 0 1,-1-1-1,1 1 1,0-1-1,0 0 1,1 0-1,-6-13 1,3 5-8,1 0 0,1 0 0,0-1 1,1 0-1,1 0 0,1 0 0,-2-28 0,5 7-5,1 1 0,9-51 0,-6 64 38,1 0 0,17-43 0,-3 22-13,45-38 1,-63 79 26,1-1-1,-1 1 1,1-1-1,0 1 1,0 0-1,1 0 0,-1 1 1,6-4-1,0 0 0,-2-1 884,-18 9-890,-10 1 4,1 2 0,-1 0-1,1 2 1,1 0 0,-1 1-1,1 1 1,1 0-1,-23 17 1,26-17-3,1 1 1,0 1-1,1 1 1,1-1-1,0 2 0,0 0 1,1 0-1,1 1 0,0 1 1,1-1-1,-9 21 0,16-29 3,0-1 0,0 1-1,0-1 1,1 1 0,0 0-1,0 0 1,1 0-1,-1-1 1,1 1 0,0 0-1,1 0 1,0 0 0,0 0-1,2 9 1,0-7 2,0-1 1,1 0-1,0 0 1,0 0 0,0-1-1,1 1 1,0-1-1,0 0 1,11 9-1,7 3 1,1-1-1,1-1 0,0-1 1,45 19-1,4 0 7,-68-31-19,-1-1 53,14 9 9,-14-8 328,-14-1-298,-8 2 32,-1 0 1,1-1-1,-1-1 1,1-1 0,-1 0-1,-19-3 1,22 1 0,-1-2 0,1 0 1,1 0-1,-1-1 1,0-1-1,1-1 0,0 0 1,1-1-1,-1 0 1,1-1-1,0 0 1,1-2-1,0 1 0,-11-13 1,6 5-4,1-2-1,0 0 1,2-1 0,0 0 0,2-1 0,-12-25 0,12 16-77,1 0 0,1 0 0,2-1 0,-6-42 1,-21-431-11,31 369 28,-13-22-115,16 153 58,0-2-57,0-1-377,-5-19-217,5 19-436,-10 20-3035,-44 51 580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07:52.17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561 1 4920,'-2'6'1378,"0"0"-892,1-3-269,0-1 0,0 1 0,0-1 0,1 1 0,-1-1 1,1 1-1,0-1 0,0 1 0,0-1 0,0 4 0,0 32 1920,0 0-1098,-6 43 0,4-67-907,0 0-1,-2 0 0,1 0 1,-2-1-1,0 1 0,0-1 1,-9 14-1,-3-1-163,-1-1 1,-1 0-1,-2-1 1,0-1-1,-1-1 1,-2-1-1,-25 18 1,6-9-1649,-1-2 0,-1-2 0,-71 29 0,50-28-1774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07:52.44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732 1 6433,'0'0'4123,"9"8"-3377,4 7-475,0 0-1,-1 1 0,0 0 1,-1 1-1,-1 0 1,-1 1-1,11 28 0,-12-23 123,-2-1-1,0 1 1,-2 0-1,2 27 1,-5-35-140,0 0 0,-2 1 0,0-1 0,-1 0 0,0 0 0,-1 0 0,-8 24 0,-2-9-69,-1 0 1,-1-2 0,-1 0 0,-2-1 0,0 0 0,-36 37 0,-6-1-269,-85 68 1,75-74-1371,-94 58 0,115-85-1133,-72 31-1,26-22-2171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07:53.08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495 0 5220,'0'0'3281,"6"1"-2578,1 0-572,1 0 1,-1 0 0,0 1 0,0 0-1,0 1 1,0-1 0,0 1 0,0 1 0,-1-1-1,1 1 1,-1 0 0,10 9 0,-8-6 66,0 1 0,-1 1 0,0 0 0,0 0 0,-1 0 0,0 1-1,0-1 1,3 12 0,-2-5 87,-2-1 0,0 1 0,-1 0 0,0 1 0,-2-1 0,1 1 0,-2-1 0,-1 1 0,0-1 0,-1 1 0,0 0 0,-5 16 0,-1-7-120,-2 0 0,0-1-1,-2 0 1,-1 0 0,-1-1 0,-1-1 0,-1 0 0,-1-1 0,-1-1 0,-1-1-1,0 0 1,-2-1 0,-22 17 0,3-6-977,-1-2 0,-2-2 0,0-2 0,-2-1 0,0-2 0,-68 21 0,9-12-3278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07:53.99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2690 1 5817,'0'0'1507,"2"7"-1032,8 23-108,-8-14-92,-2-8-197,0 0 4,0 1 0,0-1-1,-1 1 1,0 0 0,-1-1 0,-5 17-1,-3 3 36,3-15-39,-12 11 22,15-18 6,-1-1 32,-14 13 40,14-13 151,-2-6-188,-22-1-21,22 2-10,1-5 12,-19-15-29,19 16 452,-25 1-520,31 3-26,-1 0 0,1 0 0,-1 0 0,1 0 0,0 0 0,-1 0 0,1 0 0,-1 0 0,1 0 0,0 0 0,-1 0 0,1 0 0,0 0 0,-1 0 0,1 0 0,-1 0-1,1 1 1,0-1 0,-1 0 0,1 0 0,0 0 0,-1 1 0,1-1 0,0 0 0,0 1 0,-1-1 0,1 0 0,0 0 0,0 1 0,-1 0 0,-16 18 8,2 1 0,0 1 1,1 0-1,-12 25 0,-17 31 7,41-71-26,0-1 60,-3 17-11,3-17 135,-4-8-141,-16-7-27,16 7-23,0 2-53,-2 1 72,1 0 0,0 1 0,0 0 0,0 0 0,-1 0 0,1 1 0,0 0 0,1 1 0,-1-1 0,0 1-1,1 1 1,-1-1 0,1 1 0,0 0 0,0 0 0,-6 7 0,-11 11-13,0 0 1,-28 39-1,21-24 31,-6 4 23,6-6-19,6-3-22,13-20 31,-14 7 24,13-13 3,-13 0-2,25-6-55,-1 0 0,1 0-1,-1 0 1,1 0 0,-1 0 0,1 0 0,-1 0 0,1 0 0,0 0 0,-1 0-1,1 0 1,-1 0 0,1 0 0,-1 0 0,1 0 0,-1 0 0,1 0 0,-1 0-1,1-1 1,-1 1 0,1 0 0,0 0 0,-1-1 0,0 0 0,-10-7 23,0 0-1,1-2 1,0 1 0,0-1 0,1-1 0,0 1-1,1-1 1,1-1 0,-1 0 0,-9-22 0,-52-86 1269,67 117-1233,1-1 1,-2 1 0,1 0 0,0 0 0,-1 0 0,1 0 0,-1 0 0,-4-3-1,0 0 23,6 5-75,1 1 0,-1-1 0,1 0 0,-1 1 0,1-1 0,-1 1 0,0-1 0,0 1 0,1-1 1,-1 1-1,0 0 0,1-1 0,-1 1 0,0 0 0,0 0 0,0-1 0,1 1 0,-1 0 0,0 0 1,-1 0-1,-15-2 109,-1 1 1,0 1 0,1 1 0,-1 0 0,1 1 0,0 1 0,-1 1 0,-22 7-1,-148 52 606,-284 77-413,168-90-284,243-44-24,-1-3 0,1-3 0,-66-7-1,104 3-67,-1-1 0,1-1 0,0-2 0,-31-13 0,53 21 48,0 0 0,0-1-1,0 1 1,0-1-1,1 1 1,-1-1-1,0 1 1,0-1 0,0 0-1,1 1 1,-1-1-1,0 0 1,1 0-1,-1 1 1,1-1 0,-1-1-1,-8-11-174,1 0 0,1 0 0,0 0 0,-6-19-1,10 25 41,1-1-1,0-1 0,0 1 0,1 0 0,0 0 1,1-1-1,0 1 0,0 0 0,0-1 0,4-14 1,-1 12-296,0 0 0,0 1 1,2-1-1,-1 1 0,1 0 1,0 0-1,1 0 0,1 1 1,-1 0-1,1 0 1,1 0-1,0 1 0,0 0 1,0 1-1,1 0 0,14-9 1,32-9-2038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07:54.14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4364,'34'48'3061,"32"-6"-1789,-6-15-360,3-11-388,11-11-272,12-13-100,3-16-368,5-5-1248,6-16-1444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07:54.44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1980 1 7457,'0'0'2544,"-43"8"-1956,-23 26 12,-28 14-88,-23 13-116,-29 13-132,-11 11-124,-26 5-44,-5 8-32,-9 0-40,2 0-108,-7 0-1004,4 0-1652,4 0-1221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6:27.6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764 0 3492,'0'0'500,"-15"61"456,-16 3 117,-3 7-41,-12-7-188,-3 10-180,-2-5-236,-15 0-144,0-3-188,1-9 12,-1-4-124,9-8 44,0-8-380,14-8-376,-3-9-456,18-8-224,-15-24-1849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07:55.72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3535 1359 7197,'0'0'3787,"-3"-6"-3567,0-1-202,1 0-1,-1-1 1,1 0-1,1 1 1,0-1 0,0 0-1,0-13 1,2 3 6,0 0 0,7-29 1,53-195-13,-28 119-15,69-297 69,-96 394-61,58-317 1354,-63 337-1055,-1 4-276,1-1 0,-1 1 0,1 0 0,-1-1 0,0 1 0,0-1 0,0 1 0,0-1 0,-1 1 0,1-1 0,-1-2 0,-10 4-9,-12-1-13,0 1 0,1 2-1,-1 0 1,-31 6 0,-106 27-33,93-19 22,-995 188 4,105-79 168,0-60 344,567-61-230,352-3-299,30 0-34,15-2-1262,214-74-1339,-71 29 1239,290-125 484,-372 143 6743,-74 29-5768,-10-1-38,0 1 1,0 1-1,0 1 0,0 0 1,-27 8-1,-81 31-9,94-30-3,-116 43-8,-153 52-12,269-93 13,25-11-15,5 0-108,0 0 137,0 0-1,0 0 1,-1-1-1,1 1 1,-1 0-1,1 0 1,-1 0-1,-1 2 1,-2 12 8,4-12-5,1 0-1,-1-1 0,1 1 0,0 0 1,0-1-1,1 1 0,-1 0 1,1-1-1,-1 0 0,1 1 1,0-1-1,1 0 0,-1 0 1,0 0-1,1 0 0,3 2 0,6 6 21,1-1 0,19 13 0,-28-21-21,40 25 66,2-1 0,76 30 1,104 24-1679,-159-57-105,21 6-2521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07:56.73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2143 649 6993,'0'0'6248,"-3"-5"-6168,0-3-101,0 1 0,0-1 0,1 0 1,0 0-1,1 0 0,0 0 1,0 0-1,1 0 0,0-1 1,0 1-1,0 0 0,4-16 1,3-5-118,1-1 1,15-36 0,-7 30 72,1 1 0,2 0 0,1 1 0,2 1 0,2 1 0,0 1 0,2 2 0,50-45 0,-69 67 52,1 1-1,0 0 0,0 0 1,0 1-1,1 0 1,0 0-1,0 1 1,0 1-1,0-1 1,0 1-1,16-2 0,-24 4 14,-1 1-1,1 0 0,-1 0 0,1 0 0,-1 0 0,1 0 0,-1 0 0,1 0 1,-1 0-1,1 0 0,-1 0 0,1 0 0,-1 1 0,1-1 0,-1 0 0,1 0 0,-1 0 1,1 1-1,-1-1 0,1 0 0,0 1 0,2 2 15,1-1 1,-1 1-1,0 0 0,0 0 1,0 0-1,0 0 0,-1 1 1,1-1-1,-1 1 0,0 0 1,0-1-1,0 1 0,0 0 1,-1 0-1,0 0 0,0 0 1,0 1-1,0-1 0,0 0 1,-1 0-1,0 0 0,0 1 1,0-1-1,0 0 0,-3 8 1,0 5 70,-1-2 0,0 1 0,-1 0 0,-1-1 0,-1 0 0,0 0 0,0-1 1,-2 0-1,0 0 0,0-1 0,-2 0 0,-17 18 0,-1-4-34,0-1 0,-2-2 1,-1 0-1,-40 21 0,12-11-42,-2-3 0,-1-2 0,-1-3-1,-2-3 1,-88 19 0,138-38-72,0-1 0,-1-1-1,1 0 1,-1-1 0,1-1-1,-1-1 1,1 0 0,-1-1-1,1-1 1,-30-9 0,45 12 51,0 0 0,1 0 1,-1-1-1,1 1 0,-1 0 1,0-1-1,1 1 0,-1 0 1,1-1-1,-1 1 0,1 0 1,-1-1-1,1 1 1,0-1-1,-1 1 0,1-1 1,-1 1-1,1-1 0,0 1 1,0-1-1,-1 0 0,1 1 1,0-2-1,-5-7-39,1-1 0,0 0 0,1 0 0,1 0 0,-1 0 0,1-1 0,1 1 0,0 0 0,1-1 0,0 1 0,0-1 0,4-20 0,-2 25 74,-5 13 205,-1 3-169,0-1 1,-1 1-1,0-1 0,0 0 0,-1 0 1,0 0-1,-15 14 0,5-7-33,-1-1 1,-1 0-1,-20 11 1,3-3-127,0-2 0,-2-1 0,-1-3 0,0 0 0,-1-3 1,-1-1-1,0-2 0,0-2 0,-45 5 0,85-14 83,-1 0-1,1 0 1,-1 0-1,1 0 0,-1 0 1,0 0-1,1 0 1,-1 0-1,1 0 0,-1 0 1,1-1-1,-1 1 1,1 0-1,-1 0 0,1 0 1,-1-1-1,1 1 0,-1 0 1,1-1-1,-1 1 1,0-1-1,-2-1-37,0 0-1,0 0 1,0 0-1,0-1 1,0 1-1,1-1 1,-1 0-1,1 1 1,0-1-1,-1 0 1,1-1-1,1 1 1,-1 0-1,0-1 1,1 1-1,0-1 1,0 1-1,0-1 1,0 1-1,0-1 1,1 0-1,-1 0 1,1 1-1,0-1 1,1 0-1,-1 0 1,0 1-1,3-8 1,2-4-115,1 0 0,0 1 1,1 0-1,1 0 0,0 1 1,16-21-1,-6 12-50,1 1 0,40-34-1,-37 37 147,0 2 0,1 1 0,1 0 0,1 2 0,28-12 0,-47 23 181,-6 5-18,0 0 1,1 1-1,-1-1 0,1 0 0,-1 0 1,3 6-1,2 13 221,-6-15-179,1 0 0,-1 0 0,-1 0 1,1 0-1,-1 0 0,-1 0 0,1 0 0,-1 0 1,0-1-1,-6 10 0,-5 4 396,-27 33-1,32-43-385,-154 172 2284,-366 315-1,327-338-2256,175-141-1152,-1-1 0,0-1 0,-1-1 0,-1-2 0,-55 18 0,47-26-2133,1-4 25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07:56.92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49 7973,'0'0'1320,"23"-24"1060,-3 8-2264,8 8-156,32 19-6617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07:58.65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3766 1 1848,'0'0'540,"0"7"-362,1 17-24,2 0 0,0-1 1,1 1-1,2-1 0,0 1 0,12 25 0,27 87 1266,-42-119-778,-3 32 554,0-40-1032,1-4-80,-1 0 1,0 1-1,0-1 1,-1 1-1,1-1 1,-1 0 0,0 1-1,0-1 1,-1 0-1,0 0 1,-3 8-1,-9 12 255,5-14-5,2-4-217,-26 19 503,19-15-487,-1 1 59,-1-1 0,0-1 0,0 0 0,-30 12 0,-37 3 532,-139 25 0,-92-8-342,-334 6-230,471-39-160,-464 8-45,341-12 18,-387-1-3,498-2 50,-97-4 232,261 1-219,20 1-14,12 2-86,24 3 81,1-1-1,0-2 1,0-1-1,62-6 1,134-30-57,-168 25 36,127-28-17,-162 33 19,0-2 1,0 0-1,36-16 0,-46 16 29,-13 7-17,0-1-1,-1 0 1,1 1-1,-1-1 1,1 0-1,-1 0 1,1 0-1,-1 0 1,1 0-1,-1-1 1,0 1-1,0 0 1,2-3-1,23-22 3,-20 22-4,2 0-6,27-31-5,30-45-62,-47 59 29,-14 17 20,2-2 14,19-16 0,-19 16 467,-12 12-195,-45 36-22,-1-2-1,-2-2 1,-95 50-1,-194 74-168,136-69-40,-41 15 1,217-96-28,24-10-5,0 0 22,10 4 43,6 18-12,-8-23-46,-1-1 0,1 1 1,-1 0-1,0 0 0,1 0 1,0 0-1,-1-1 0,1 1 1,-1 0-1,1-1 0,0 1 1,0 0-1,-1-1 0,1 1 1,0-1-1,0 1 0,1 0 1,35 23 64,1-2 0,1-1 0,0-1 1,66 21-1,-18-18 14,110 15 1,91-3-1265,-278-34 1070,90 5-4794,-62-3 877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07:59.61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2163 82 4400,'0'0'5286,"-3"6"-5143,-73 121 657,63-107-753,-2-1 0,0-1 0,-1 0 0,-26 22 0,16-19-58,1-2 1,-2-1-1,-1-1 1,0-1 0,-1-1-1,-1-2 1,-40 13-1,57-23-52,0-1 0,0-1 0,-22 0 0,29-1-149,1-7 56,-1 0 139,1-1 1,0 0-1,1 0 0,-1 0 0,2 0 0,-1 0 1,1-1-1,1 0 0,-1 1 0,1-1 0,1 0 1,0 0-1,0 0 0,1-16 0,4-7-6,2 0 0,1 0 0,1 0 0,1 1-1,2 1 1,1-1 0,17-27 0,-6 7 41,-22 47 381,0 9 139,0 1-402,0 0 0,-1 0-1,0-1 1,0 1 0,-1 0-1,1 0 1,-1 0 0,0 0-1,-1-1 1,-2 8 0,-1-1 43,0 0 0,-1 0 0,0-1 1,-11 14-1,-2 0 71,-2-2 0,0 0 0,-29 24 0,6-12-30,-2-1-1,-1-3 1,-2-1-1,0-3 1,-88 34-1,44-27 217,-2-4-1,-133 24 1,153-41-155,-102 6 0,149-17-151,-1-2-1,0-2 0,0 0 0,0-2 0,1-1 0,-48-15 1,61 14-83,-1-1 0,1-1 0,1 0 0,0-1 0,0 0 0,1-1 0,0-1 0,0 0 0,1-1 0,1 0 0,0 0 0,1-2 0,-12-19 0,13 18-46,0 0-1,2-1 1,0 0-1,0 0 0,2-1 1,0 0-1,1 0 0,0 0 1,2 0-1,0-1 0,1 1 1,2-29-1,0 36-51,0 1 1,1-1-1,0 1 0,1 0 1,0 0-1,0 0 0,1 0 0,0 0 1,0 1-1,1 0 0,1 0 1,-1 0-1,9-9 0,-8 12-192,-1-1 0,1 1 0,0 1 0,1-1 0,-1 1 0,1 0 0,0 1 0,0-1 0,0 1 0,0 1 0,0-1 1,1 1-1,-1 0 0,1 1 0,-1 0 0,15 0 0,24 5-2263,2 3-1160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08:00.03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1207 1 7717,'-66'74'1228,"0"0"268,-5 0-196,-9-2-476,-15 2-324,1 3-268,0 2-116,-15-7-48,1 2-48,5 0-64,-6-5-540,1 0-1164,5-3-1736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08:41.21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699 173 1512,'0'0'6616,"-2"-6"-6511,-8-15-67,8 16-50,-2-1 4,-16-28 16,5 13 6,5 12-1,-27-15-56,31 19 45,4 4 2,0-1 1,-1 0 0,1 1-1,0-1 1,-1 1 0,0 0-1,1 0 1,-1 0 0,-4-1-1,0-1 4,-23-6 69,15 5-61,-1 0 0,0 2-1,-27-2 1,30 4 4,5-1 11,3 1-15,-18 0 3,20 0-13,0-1 0,1 1 0,-1 1 0,0-1 0,0 0 0,1 1 0,-1-1 0,1 1 0,-4 1-1,-1 0 11,1 0 32,-1 1-6,-2 1-30,-24 8 61,-4 0-8,12-4-37,19-5 3,1 1 8,-14 16 4,14-15 129,-2 0-138,-22 19-9,18-12-13,-9 19-33,-48 85 178,55-94-126,10-17 20,-1 0-6,-1 0-34,3-3-9,0 0 1,1 0 0,-1 0-1,1 0 1,-1 0-1,1 0 1,0 0-1,0 1 1,0-1 0,0 0-1,-1 3 1,-1 2-1,1-4-3,1 0 0,-1 1 0,1-1 0,0 0 0,0 1 0,0-1 0,0 5 1,-1 0-1,1-6 5,0 1 0,0 0 0,0 1 1,1-1-1,-1 0 0,1 0 0,0 0 0,0 5 0,0 85 34,-1-83-22,1-7-11,-1 0-1,1-1 0,0 1 0,1 0 1,-1 0-1,0 0 0,1-1 1,0 5-1,5 19-13,3 9 36,-8-29-6,0 1-3,3 19-18,-3-19-16,1-1 2,8 19 5,-8-19 24,0-1 9,8 14-13,-8-14-10,2 1-24,11 19 20,-8-14 17,2 11-6,-6-17 49,1 0-62,15 17 13,-14-17 36,1 1-5,19 16-10,-19-16-4,18 17-12,-19-19-22,1 1 15,19 12-20,-19-13-5,-1-2 25,49 18 1,-47-18 41,-3 0-23,15 5-17,-14-5-18,1 0-40,17 7 31,-17-7 18,-1-2 23,55 0-140,-58 0 118,-1 0-1,1 0 1,-1 0-1,1 0 1,-1 0 0,1 0-1,-1-1 1,0 1-1,1-1 1,-1 1-1,1-1 1,0 0-1,12-5 36,7-3-44,-16 7 89,1 0-54,0-2-20,23-8-3,-21 11-8,38-18-62,-41 17 102,1-1-5,19-11 3,-19 10 67,-1 0-82,14-12-11,-14 12 39,0-1-70,14-17 40,-14 17 135,-2-1-132,13-16-3,-13 16 96,1 2-88,9-15-4,-10 15 301,0-2-292,6-19-14,-6 19-2,0 1 8,13-14 6,-13 14-9,0-11 7,4-6 40,5-33 3,-11 50-30,-1 4-44,0 0 4,0 0 0,0-1 1,0 1-1,0 0 0,0 0 1,0 0-1,0 0 0,0 0 0,0-1 1,1 1-1,-1 0 0,1-2 0,0 1 10,0 0-1,-1 0 0,1 0 1,-1 0-1,1 0 0,-1 0 0,0-1 1,0 1-1,0-3 0,-5-46-7,4 46 7,0 0 11,-2-2-15,-6-41 13,8 42 0,-1 1 2,-8-17 2,8 17 16,-2 0-24,-11-17-8,11 17 258,3 0-251,-5-14-18,4 14 213,-2-1-170,-15-15-17,14 16-7,0-1-37,-14-16 46,14 16-16,1 1-34,-11-17 0,11 17 33,0-1 16,-15-15-18,14 16 1,0-1-12,-14-16 8,14 16 22,-1 3-37,-19-10 31,19 10 11,0 0-36,-16-5 37,16 6-18,0 1-17,-5 0 180,-38-5-5910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08:43.38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297 4 3412,'-4'0'911,"-20"-3"6129,19 3-6849,-14 3 13,14-3 152,1 4-191,-11 12-46,11-12-46,1 2 22,-11 21 115,2 1 0,0 1 0,2-1 0,1 2-1,2-1 1,-5 36 0,-31 164 1056,7-25-301,5 35-476,17-120-400,7-75-59,2-11 4,3 31 35,2-58 199,43-34-12024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09:54.47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331 425 2032,'0'0'699,"5"0"-266,22 0 883,-22 4-1083,18 12 10,-17-12 520,0 3-569,19 23-76,-19-22-2,-1-1 8,14 23-18,-14-22 211,-2-2-256,13 19-3,-12-19 56,-5-9-1041,1 0 910,0 0 0,-1 0-1,1 1 1,-1-1 0,0 0-1,0 0 1,-2-4-1,-3-7-2,-2-21-16,7 29 10,1-1 50,0-21-2,0 21 1346,-1 12-1248,-11 54 257,10-53-215,-1 1 25,-13 17-37,7-14-32,0-4-102,-1-1 1,0 0-1,0 0 0,0-1 1,0-1-1,0 0 0,-1 0 1,-20 2-1,-9-1 47,-43-2-1,77-2-49,2 0 7,0 0 0,0 0 0,0 0 0,0-1 1,1 0-1,-1 1 0,-4-3 0,-1 1 15,6 2-24,0-1-1,1 1 0,-1-1 1,0 1-1,1-1 0,-1 0 1,0 0-1,1 0 0,-1 0 1,1-1-1,0 1 0,-4-3 1,0-1 7,3 4-15,0 0-1,0-1 0,0 1 0,0-1 0,1 0 1,-1 1-1,1-1 0,-1-1 0,1 1 0,0 0 1,-4-5-1,-1-2-6,2 3-1,-1-1 0,1 0 0,1 0 0,-1 0 0,1-1 0,1 1 0,-1-1 0,1 0 0,1 0 0,-1 0 0,1 0 0,1-1 0,-1 1 0,1-9 0,1-12-1,1 1 1,8-52-1,-1 9-12,9-83 95,-12 129-49,-3 20-64,-4 1-126,1-2-14,-1-4 89,-2 1-3537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09:37.90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2083 38 4980,'4'-6'1297,"15"-21"3192,-13 26-4431,-2 0-41,-2 0 0,1 1-1,-1-1 1,0 1 0,1 0 0,-1 0-1,0-1 1,1 1 0,-1 1 0,0-1-1,1 0 1,-1 1 0,0-1 0,1 1-1,-1-1 1,0 1 0,0 0-1,0 0 1,0 0 0,0 0 0,3 3-1,45 36 623,-2 2 0,59 65 0,-38-35-481,-44-48-108,-1 0 1,-2 2 0,0 1 0,-2 0-1,26 46 1,-37-55-33,-4-9-2,0 0-1,0 1 1,-1-1 0,-1 1-1,1 0 1,-2 0-1,1 0 1,-1 0 0,0 12-1,-2 5 15,0-26-31,0 0 1,0-1-1,0 1 1,0-1 0,0 1-1,0-1 1,0 1-1,0-1 1,-1 1-1,1-1 1,0 1 0,0-1-1,-1 1 1,1-1-1,0 1 1,0-1 0,-1 0-1,1 1 1,-1-1-1,1 1 1,0-1 0,-1 0-1,1 1 1,-1-1-1,0 0 1,-12 11-6,0-1 1,0 0-1,-1-1 0,-1-1 0,1 0 1,-1-1-1,-1-1 0,1 0 1,-1-1-1,-31 5 0,29-7-50,-1-1 0,0-1 0,0 0-1,1-2 1,-1 0 0,0-1 0,1-1-1,-20-6 1,37 9 47,0-1-1,0 1 1,0 0-1,0-1 1,0 0-1,0 1 1,0-1-1,0 1 1,1-1-1,-1 0 1,0 0-1,1 1 1,-1-1-1,0-1 1,-7-5-32,2-1 0,-1 0 0,1 0 0,0 0 0,1-1 0,0 1 0,0-1 0,1-1 0,0 1 0,0-1 0,1 1 0,1-1 0,0 0 0,-2-19 0,5-3-114,2 0-1,1 1 0,1 0 0,16-50 1,50-113-180,-66 182 331,11-22-37,-13 29 187,-14 3-114,-9 1-31,-1 0-1,0 2 0,0 0 1,1 1-1,-33 8 0,23-3 1,0 2-1,1 1 0,-43 21 0,-210 125-31,269-144 19,5-2 12,0 0 0,1 1 0,0 0 0,-6 12 0,13-22 0,-1 0 0,1-1-1,0 1 1,0-1 0,0 1-1,0 0 1,-1-1 0,1 1-1,0 0 1,0-1 0,0 1-1,0 0 1,0-1-1,0 1 1,1 0 0,-1-1-1,0 1 1,0-1 0,0 1-1,1 1 1,1 6 1,1 0 1,0 0-1,0 0 1,1 0-1,0 0 1,0-1-1,1 0 0,0 0 1,0 0-1,1 0 1,0-1-1,0 0 0,0 0 1,1-1-1,11 8 1,0-5 3,1 0 0,28 7 0,-3-2-16,66 23-39,68 25 68,-146-48 32,-26-10 64,-18-1-119,-33 4 0,-1-2-1,1-3 1,0-1-1,-48-7 1,-193-35-165,216 30 64,1-3 0,1-4 0,-105-42 0,142 47 3,1-1 1,1-1-1,0-2 1,1-1-1,1-1 1,1-1-1,1-1 1,1-1-1,-35-44 1,52 58 68,0 0 0,2-1-1,-1 0 1,1 0 0,0 0 0,1-1 0,0 0 0,1 0 0,-2-11 0,7 10-32,7-12 38,-9 23 26,0 1 1,0-1-1,1 1 1,-1 0 0,0-1-1,0 1 1,0-1-1,1 1 1,-1 0 0,0-1-1,0 1 1,1 0-1,-1-1 1,0 1 0,1 0-1,-1-1 1,0 1-1,1 0 1,-1 0 0,1-1-1,-1 1 1,0 0-1,1 0 1,-1 0 0,1 0-1,-1 0 1,0-1-1,1 1 1,-1 0 0,1 0-1,0 0 1,11-2 2,1 0 0,-1 0 0,0 1 1,1 1-1,-1 0 0,1 1 0,-1 0 0,1 1 1,16 4-1,-1 5 23,0 0 0,-2 2-1,1 1 1,26 20 0,-38-24-10,-3 1 42,24 50 146,-36-61-193,1 0-1,-1 1 1,0-1-1,0 1 1,0-1 0,1 1-1,-1-1 1,0 1-1,0-1 1,0 1-1,0-1 1,0 1 0,0-1-1,0 1 1,0-1-1,0 1 1,0-1-1,0 1 1,-1-1-1,1 1 1,0-1 0,0 1-1,0-1 1,-1 1-1,-8 27 167,8-28-167,1 1-1,0 0 1,0 0 0,-1-1-1,1 1 1,-1 0 0,1-1-1,-1 1 1,1 0-1,-1-1 1,1 1 0,-1-1-1,1 1 1,-1-1 0,0 1-1,1-1 1,-1 1 0,0-1-1,1 0 1,-1 1 0,0-1-1,0 0 1,1 0 0,-2 1-1,-40 16 45,-1-1-1,0-3 0,-1-1 0,0-2 0,-63 5 1,-70 1-31,-120 14 60,236-20 22,-1 2 1,-100 35 0,149-43-68,0 2-1,1 0 1,-1 0-1,1 1 1,1 0 0,-1 1-1,1 1 1,-11 10-1,19-16-25,0 0-1,1 0 0,-1 0 0,1 0 1,0 0-1,0 1 0,0-1 1,0 1-1,0 0 0,1-1 1,-1 1-1,1 0 0,0 0 1,1 0-1,-1 0 0,1 0 0,-1 0 1,1 0-1,0 0 0,0 0 1,1 0-1,0 0 0,-1 0 1,1 0-1,0-1 0,1 1 1,-1 0-1,1 0 0,-1-1 0,1 1 1,5 5-1,-1-1 0,0 0 0,1 0 0,0 0 1,1-1-1,0 0 0,14 9 0,58 32 29,-30-25-140,1-3 0,94 26-1,-116-39-787,0-1-1,1-2 0,-1-1 0,1-1 1,53-3-1,-16-6-1977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6:27.95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892 0 3752,'-3'19'248,"0"-1"0,-1-1 0,-1 1 0,-1-1 0,-1 1 0,0-2-1,-1 1 1,-11 16 0,-89 118 1392,91-129-1496,-124 145 612,106-130-730,-2-1-1,-41 30 0,70-60-217,1 0-292,-21 18-379,21-17-235,0-12 174,3 2 842,1-1-1,-1 1 0,1 0 1,-1-1-1,1 0 0,0 0 1,0 0-1,1 0 0,-1-1 1,1 1-1,0 0 0,0-1 1,1 0-1,-1 1 0,0-9 1,-4-34-169,3-1 1,2 0-1,5-57 1,-1 41 346,7-163 2889,-10 220-2374,-8 13-279,-8 8-123,1 0 1,0 1-1,-20 28 1,-40 64 141,58-82-327,-8 14-187,1 2 1,2 0 0,-31 83-1,40-72-1276,11-6-467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09:38.10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 32 5933,'0'0'1216,"-15"-32"1264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09:38.31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37 4384,'0'0'1605,"43"4"-201,17-4-332,3 0-228,17-4-372,14-5-172,0 1-168,-14 0-56,9 4-52,-23 0-68,-9 4-644,-14-4-3352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09:38.53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 0 6117,'0'0'1424,"-14"49"-52,23 0-488,5 8-116,6 4-180,3 5-288,14 3-112,-9 5-132,1-10-72,-6 2-892,-3-13-1684,-6-8-1061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09:38.81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2423 101 6513,'-20'-12'456,"-1"2"0,0 1 1,0 0-1,-1 2 0,0 0 1,0 1-1,-36-4 1,-106-7-34,-1 7 0,-1 7 0,1 7 0,-274 43 0,352-32-405,0 5-1,1 3 1,1 4-1,-106 50 0,139-52-623,1 2 0,1 3 0,2 1 0,1 3 0,2 2 0,1 2-1,-66 73 1,42-25-1677,2 3 137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09:39.41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1749 0 3768,'136'77'4311,"-99"-56"-3591,-21-9-106,18 21 37,-33-32-597,0 0 0,1 1-1,-1-1 1,0 0-1,0 0 1,0 1 0,0-1-1,0 1 1,0-1 0,0 3-1,2 1 4,-1 0-1,0 0 0,0 0 1,0 1-1,-1-1 0,0 1 1,0 0-1,0-1 0,-1 1 1,0-1-1,0 1 0,0 0 1,-1-1-1,1 1 0,-1 0 0,-1-1 1,1 1-1,-1-1 0,0 0 1,0 1-1,-1-1 0,-4 7 1,-2 0-24,-1 0 1,0 0 0,-1-1-1,0 0 1,-1-1 0,-21 14-1,-82 43-7,98-58-24,-22 12 3,-1-3 1,-1-1-1,-1-2 0,-67 16 1,95-32-15,-15-8-13,28 9 21,1 0 0,-1 0-1,1 0 1,-1-1 0,0 1 0,1 0 0,-1 0-1,0-1 1,1 1 0,-1 0 0,1-1 0,-1 1-1,1-1 1,-1 1 0,1-1 0,-1 1 0,1-1-1,0 1 1,-1-1 0,1 1 0,-1-2-1,-4-5-4,1 0 0,-1 0 0,1-1 0,1 0-1,-1 1 1,1-2 0,1 1 0,-3-15-1,-6-226-1,7 225-30,2 9 110,-4 22-18,-17 26-20,2 1 1,2 1-1,-17 40 0,18-38-28,-1 3 7,-20 20 141,39-59-152,0 0 0,0-1 0,-1 1 0,1-1 0,0 1 0,-1-1 0,1 0-1,-1 1 1,1-1 0,0 1 0,-1-1 0,1 0 0,-1 1 0,1-1-1,-1 0 1,1 1 0,-1-1 0,0 0 0,0 1 0,-9 4 4,-1 0 1,1-1 0,-1 1-1,0-2 1,0 0-1,0 0 1,-1-1-1,1 0 1,-1-1-1,1-1 1,-1 1 0,-14-3-1,5-3-5,-1 0 0,1-1 0,0-2 0,1 0-1,0-1 1,0-1 0,0-1 0,2 0 0,-1-2 0,-19-17-1,-94-85 48,127 111-45,-18-4-2,19 13-3,-56 71 50,39-48-51,0 0 0,-2-2-1,-39 35 1,29-35-386,-2-1-1,-64 33 1,-85 25-4913,104-51 2187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09:39.57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61 5673,'131'13'1080,"1"0"-56,-9-10-328,-1-6-292,1-10-164,-14-3-416,-1-8-1204,-13-10-1169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09:39.80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7485,'0'0'2172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09:40.13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160 0 4000,'0'0'854,"4"7"109,15 13-375,1-1 0,0 0 0,38 26 0,7 6 98,-39-28-462,0 1 1,-2 1 0,39 52 0,-60-73-203,0 0 0,0 1 1,0-1-1,-1 1 1,0 0-1,0 0 1,0 0-1,-1 0 0,0 0 1,0 0-1,0 0 1,0 0-1,-1 1 1,0 4-1,-1-5-15,0-1 0,0 1 0,0-1 0,-1 0 0,1 1 0,-1-1 0,-1 0 0,1 0 1,0 0-1,-1 0 0,0-1 0,0 1 0,0-1 0,0 1 0,-7 4 0,-3 2 18,0 0 0,0-1 0,-1-1 0,-1 0 0,1-1 0,-1-1 0,0 0 0,-1-1 1,-27 6-1,28-8 91,0-1 0,0-1 1,0 0-1,1-1 1,-1 0-1,0-1 1,0-1-1,0 0 1,1-1-1,-29-10 0,9-1 146,33 14-252,0 0-1,0 0 0,0-1 0,1 1 0,-1 0 0,0-1 1,0 1-1,1-1 0,-1 1 0,1-1 0,-1 1 0,0-1 1,1 0-1,-1 1 0,1-1 0,-1 0 0,1 1 0,-1-1 1,1-1-1,-8-9 9,0-1-1,1 0 1,0-1 0,1 1 0,1-1-1,0 0 1,1-1 0,-5-24 0,9 26-58,0-1 0,0 0 0,1 1 0,1-1-1,0 0 1,1 1 0,7-21 0,-3 15-700,0 1 0,2 0 0,0 0 0,15-21 0,4 5-2163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09:40.54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20 3348,'0'0'4353,"51"8"-3137,0-8-364,21 0-196,-6-3-212,5 3-236,-5 0-132,-1-8-24,-7 3-12,-7 2-156,0 3-776,-8-5-1164,0 2-717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09:41.23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1872 25 4080,'0'0'915,"-6"-2"58,-19-6-112,19 6-278,1 0-84,-3 0-363,1 0-1,-1 0 1,0 0-1,0 1 1,0 0-1,0 1 1,0 0-1,0 0 1,0 0-1,0 1 1,0 1-1,0-1 1,-9 4-1,-17 8 193,1 1 0,1 1-1,0 2 1,1 1 0,-34 27 0,-134 123 1365,-40 66-152,78-74-896,95-96-461,-404 365 280,201-225-1666,236-179 399,-5 3-1094,31-23-725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6:29.44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19 6605,'0'0'1252,"0"-19"1792,0 67-3072,6 10 72,2-2-60,-8 10 36,14 0-20,-8-1-56,3 0-808,-9-3-1016,0-1-708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09:41.45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37 4272,'51'-13'1209,"9"5"239,-3 0-240,0 5-272,3-2-336,-2 10-280,-1 3-72,-6 3-160,-8 2 120,-43 37-1580,-66-18-3049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09:42.45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2279 0 2012,'0'0'1530,"3"7"-978,6 17 6,-6-9-40,-8 64 131,-1-64-444,-25 34 43,12-16-237,7-17 20,-17 12-34,13-15 23,7-5-17,6-5-7,-1 0 1,0 0 0,-1 0-1,1 0 1,0-1 0,-1 0 0,-9 3-1,3 1 11,6-3-5,0 0-1,0-1 1,0 0 0,-1 0 0,1 0 0,-9 1 0,-20 5 18,25-6-36,2-4-20,-22-6-53,22 6 432,1 2 159,-19 4 44,13 1-20,-102 85 537,111-88-1059,-84 61 78,75-56-80,0-1-1,0 0 1,0 0-1,-1-1 1,-21 5 0,22-7-7,-11 2-162,-5-10-433,20 3 470,1 1-238,3-6 87,1 0 248,0-1-1,1 1 1,-1-1-1,1 0 1,1 0-1,-1 1 0,2-1 1,-1 0-1,1 0 1,0 0-1,0 0 0,1 0 1,3-11-1,-3 6 18,8-21-42,1 6 905,-18 56-640,3-9-73,0-1 1,-16 36-1,8-27-66,10-20-55,-6 1 17,-25 25-34,17-21 11,-18 8-2,33-19-4,0 1 0,-1-1 0,1 1 0,-1-1 0,1 0 0,-1 0 0,1 0 0,-1 0 0,0 0-1,0-1 1,-5 1 0,0 0-4,-6 0-21,-15-3-2,29 2 21,-1 0 1,0 0 0,0 0 0,1 0-1,-1 0 1,0-1 0,0 1-1,1 0 1,-1 0 0,0-1-1,1 1 1,-1 0 0,0-1-1,1 1 1,-1-1 0,1 1-1,-1-1 1,0 1 0,1-1-1,-1 0 1,-9-7-24,3 2 5,1 1 0,0-1 0,0 0 1,0-1-1,1 1 0,0-1 0,-7-13 0,-10-21-49,8 3 20,8 24 32,-9-13 8,11 21 155,2 12 65,1 3-110,0 0-1,1 0 1,-1 0-1,2-1 1,-1 1-1,1 0 1,1 0-1,3 13 1,29 77 1040,-1-7 24,-22-54-568,9 73-1,-18-96-518,-2-1 0,0 1 0,0-1 0,-2 1 0,0-1 0,0 1 0,-1-1 0,-8 22 0,2-15-44,-1-1 0,-1 0 0,-1 0 0,-1-1 0,0-1 1,-1 0-1,-1-1 0,-1 0 0,0-1 0,-1-1 0,-1-1 0,0-1 0,-32 19 0,6-9-25,-1-1-1,-1-2 0,0-2 1,-2-2-1,-54 11 0,72-21 6,-1 0 0,0-2 0,-1-2 0,1 0 0,0-3 0,-1 0 0,-55-10 0,66 6 13,-1-1 0,0-1-1,1 0 1,1-2 0,-1 0-1,1-2 1,1 0 0,0-1-1,1-1 1,0 0 0,-26-27-1,30 25-15,2 0-1,0-1 1,1-1-1,0 0 0,1 0 1,1-1-1,1 0 1,-10-32-1,8 16-3,2-2 1,1 1-1,-4-69 0,10 82-24,2 1 0,0-1-1,1 1 1,2 0-1,0 0 1,10-30 0,-4 22 86,2 0 1,1 1 0,32-50 0,-9 28-948,2 0 1,3 3-1,86-80 1,-66 74-1997,4 0-538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09:42.62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1 139 3224,'37'-40'2505,"20"-2"-1229,-6 13-312,1 13-200,-1 8-268,-8 5-244,0 3-132,-15 11 80,1 26-240,-20 3-8,-18 10-1124,-20 3-1304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09:42.96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358 186 5689,'0'0'1820,"-7"-7"-1290,4 3-499,0 1 1,0-1-1,0 0 0,1 1 1,-1-1-1,1 0 0,0 0 1,0-1-1,0 1 1,1 0-1,-1-1 0,1 1 1,-1-6-1,2 9-28,0 1-1,0-1 1,0 1 0,1-1-1,-1 1 1,0-1-1,0 1 1,0-1 0,0 0-1,0 1 1,1-1-1,-1 1 1,0-1 0,0 1-1,1-1 1,-1 1 0,0 0-1,1-1 1,-1 1-1,1-1 1,-1 1 0,1 0-1,0-1 1,10-10 63,1 0 0,0 1 0,1 0 0,0 1 0,0 1 0,1 0 0,0 1 0,1 0 0,22-6 0,-28 10 22,0 1 1,0 0-1,0 1 0,0 0 0,0 0 0,1 1 0,-1 0 0,12 2 0,-15-1-5,0 0 1,0 1-1,0 0 0,0 0 0,0 1 0,0-1 0,-1 1 0,1 1 1,-1-1-1,0 1 0,0-1 0,0 2 0,6 5 0,-9-7-36,1 0 0,-1 0 0,0 0 0,1 1 0,-1-1 0,-1 1 0,1-1-1,0 1 1,-1 0 0,0 0 0,0 0 0,0-1 0,0 8 0,0-4 9,-2 0 0,1 0 0,-1 0 1,0 0-1,0 0 0,0-1 0,-4 10 0,-3 3 26,-1 0 0,0-1 0,-1 0 0,-19 24 0,-2-5-53,-1-1 0,-2-2 0,-58 46 1,42-40-582,-63 38 1,-62 19-4377,93-59 1628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09:43.29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201 796 3032,'0'0'1428,"6"7"78,15 21-227,-21-28-1222,1 1 0,-1 0 0,1-1 0,0 1 0,-1 0 0,0 0 0,1-1 0,-1 1 0,1 0 0,-1 0 0,0 0 0,0 0 0,1-1 0,-1 1 0,0 2 0,5 34 1140,-10-29-822,-14 22-94,7-16-13,5-8-146,3-2-30,0 0 0,-1 0 0,0 0 0,0 0 0,0-1-1,0 1 1,-1-2 0,1 1 0,-1 0 0,0-1 0,-11 3 0,-12 0 369,29-5-446,-1 1 0,1-1-1,-1 0 1,1 0 0,-1 0-1,0 0 1,1 0 0,-1 0-1,1 0 1,-1 0 0,0 0-1,1 0 1,-1 0 0,1 0-1,-1-1 1,1 1 0,-1 0-1,1 0 1,-1-1 0,1 1-1,-1 0 1,0-1 0,-24-13 220,24 14-224,1-1 0,-1 1 0,0-1 0,1 1-1,-1-1 1,0 1 0,1-1 0,-1 1 0,0-1 0,1 0-1,-1 1 1,1-1 0,-1 0 0,1 0 0,0 1 0,-1-1-1,1 0 1,-1-1 0,-6-15 47,0 0-1,0-1 0,2 0 1,-6-37-1,7 23 15,1 0-1,2-49 1,27-230 204,-14 224-230,37-131 0,-42 198-199,3-11 141,-7 10-5376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09:43.54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43 1 5533,'-6'48'6892,"16"-45"-6580,-5-2-274,29 9 122,54 7 0,-82-16-113,32 14-20,-30-12 5,-8 4-17,-1-1-121,1 1 0,-2 0 0,1-1 0,-1 0 0,0 1 0,0-1 1,0 0-1,-1 0 0,0 0 0,0 0 0,-1-1 0,1 1 0,-1-1 0,-1 0 0,1 0 0,-1 0 1,-5 4-1,-7 5-752,-1 0 1,-1-1-1,-39 20 0,0-3-2329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09:44.23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1094 13 3588,'6'-2'901,"-2"-1"-601,-2 2-171,0 0-1,-1 0 0,1 1 0,0-1 0,0 0 0,-1 0 1,1 1-1,0-1 0,0 1 0,0 0 0,2-1 0,2 11 592,3 2-566,-2 1-1,0 0 0,0 0 0,-1 1 1,-1 0-1,0 0 0,-1 0 1,0 1-1,1 17 0,-4-18-112,0-1 0,-1 1-1,-1-1 1,0 1 0,-1-1 0,-1 0-1,0 1 1,0-1 0,-1-1 0,-1 1 0,0-1-1,-1 1 1,-13 20 0,-27 38-28,37-59 7,-16 9-8,19-15-75,0-3-110,-19 11-90,19-10-32,3-9-12,-2-12 208,-1 0-1,2 0 0,1 0 1,0-1-1,1 1 0,0-30 1,-4-25 87,6 70 16,0 0 0,0 0 0,-1 0 0,1 0 0,0 1-1,-1-1 1,0 0 0,1 0 0,-1 1 0,0-1 0,0 0 0,0 1 0,0-1 0,-2-2 0,-1 0 8,4 3-9,0 1 0,0-1-1,-1 1 1,1 0-1,0-1 1,0 1 0,-1-1-1,1 1 1,0 0 0,-1-1-1,1 1 1,0 0-1,-1-1 1,1 1 0,-1 0-1,1 0 1,0-1-1,-1 1 1,1 0 0,-1 0-1,1 0 1,-1 0 0,1-1-1,-1 1 1,0 0-1,-8-2 18,0 0-1,0 1 0,0-1 0,-1 2 0,1-1 1,0 2-1,0-1 0,-1 1 0,1 0 1,0 1-1,-13 4 0,-43 16 122,-100 50 0,-47 44-115,207-113-18,-1 0-1,1 0 1,0 1 0,0 0 0,-5 5-1,3-2-6,-1-1-4,6 1 42,-1 0-22,1-5-11,1 1-1,0-1 0,0 0 1,0 1-1,0-1 1,1 1-1,-1-1 0,1 1 1,-1 0-1,1 3 0,10-2-17,22 7 13,2-1 1,-1-1 0,2-2 0,60 4-1,50 4 64,-142-14-51,0-1 1,0 0-1,0 1 1,-1 0-1,1 0 1,0 0-1,-1 0 0,1 0 1,0 0-1,-1 1 1,4 2-1,1 1 49,-6-5-57,-1 0 0,0 0-1,1 0 1,-1 0 0,0 1 0,1-1 0,-1 0-1,0 0 1,1 0 0,-1 0 0,0 1-1,1-1 1,-1 0 0,0 0 0,0 1 0,1-1-1,-1 0 1,0 1 0,0-1 0,1 0-1,-1 0 1,0 1 0,0-1 0,0 0 0,0 1-1,0-1 1,1 1 0,-1-1 0,0 0-1,0 1 1,0-1 0,0 0 0,0 1 0,0-1-1,0 0 1,0 1 0,0-1 0,-1 1-1,1 4 13,0 1 0,0-1 0,-1 1 0,0-1 0,0 0 0,0 1 0,-1-1 0,1 0 0,-1 0 0,-1 0 0,1 0 0,-1 0 0,-4 5 0,-28 31 16,-2-3 0,-57 47 0,24-23-9,6-3-57,-125 119 478,16 15 71,163-181-451,0 2 0,0-1 0,2 1 0,0 1 0,0-1 0,1 2 0,-9 30 0,15-43-35,1 1-1,0-1 1,0 1 0,0 0 0,0-1-1,0 1 1,1-1 0,-1 1 0,1 0-1,0-1 1,0 0 0,0 1 0,1-1-1,-1 0 1,4 6 0,-1-4 12,0 0 1,0-1-1,0 1 1,0-1-1,1 0 1,0 0 0,0-1-1,9 6 1,3-1 44,1 0 1,-1-1-1,2-1 1,35 7 0,12-2 276,133 5 1,71-23-117,-22-22-136,-217 24-228,0-3-1,0 0 1,-1-2-1,0-1 1,51-27-1,-74 34-193,-1 0-1,1 0 0,-1-1 0,0 0 0,0 0 0,-1 0 0,1 0 0,-1-1 0,0 0 1,-1 0-1,0 0 0,0-1 0,4-7 0,-5 4-580,0 1 0,0-1 0,1-15 0,-4 25 874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09:44.51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53 5865,'6'15'1017,"-1"1"0,15 25 1,-19-40-942,0 0 0,-1 0 0,1 0-1,0 0 1,0-1 0,-1 1 0,1 0 0,0 0 0,0-1 0,0 1 0,0 0 0,0-1 0,2 1 0,16 11 453,38 15 1,-46-23-438,0 0-1,0-1 1,0 0 0,0 0-1,1-1 1,16 0-1,26-2 86,-54 0-174,1 0-1,-1 0 1,1 0-1,-1 0 1,1 0 0,-1 0-1,0 0 1,1 0-1,-1 0 1,1 0 0,-1-1-1,0 1 1,1 0-1,-1 0 1,1 0-1,-1-1 1,0 1 0,1 0-1,-1 0 1,0-1-1,1 1 1,-1 0 0,0-1-1,7-6 19,0 0 0,-1-1 1,10-14-1,-16 21-20,1 1 0,-1-1 0,0 1 1,0-1-1,1 1 0,-1-1 0,0 1 1,0-1-1,0 0 0,0 1 0,0-1 1,0 1-1,0-1 0,0 1 0,0-1 1,0 0-1,0 1 0,0-1 0,0 0 0,-18-97-14,13 87-160,-10-11-465,11 17-699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09:45.24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3076,'0'0'5801,"5"8"-4526,2 5-1019,0 1-1,-1 0 1,0 0-1,-2 1 1,1-1-1,-2 1 0,3 19 1,7 120 522,-9-88-397,38 447 373,-37-450-1504,-2 0 1,-8 103-1,3-147-195,-2-1 0,-8 27 0,-15 30-2611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09:45.76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1329 621 4452,'0'0'3406,"-2"8"-2297,0 6-913,-1 0 0,-1 0 1,0-1-1,0 1 0,-2-1 1,0 0-1,0 0 0,-1-1 1,-1 0-1,0 0 0,0-1 0,-2 0 1,-19 19-1,2-8-120,0-1-1,-2-2 1,0 0 0,-52 23-1,-136 42 21,205-80-93,-22 8-1,-1-1 0,0-2-1,-65 8 1,93-16-2,0-1-1,1 0 1,-1 0 0,0-1-1,-10-2 1,10 1-7,1 0-1,0-1 1,0 0 0,-7-4-1,13 7 7,-1-1-1,0 1 1,0-1-1,0 1 1,0-1 0,1 0-1,-1 1 1,0-1-1,1 0 1,-1 1-1,0-1 1,1 0-1,-1 0 1,1 0-1,-1 0 1,1-1-1,-6-10 0,1 1 1,0-2-1,1 1 0,1 0 0,0-1 0,1 1 1,0-1-1,1 0 0,0 0 0,1 0 1,2-13-1,18-91-24,1-13 24,17-210-18,2 61 0,-38 265 8,0 5 18,-5 20 56,-7 49 234,2 0 0,1 64-1,5-89-188,4 205 675,3-81-378,-5-128-280,-1-1 0,-2 0-1,-12 54 1,11-67-91,-2 0 0,0 0 0,-1 0 0,-1-1 0,0 0 0,-1 0 0,-20 24 0,8-14-115,-2-1 0,-1-1 0,-1-1 0,-1-1 0,-1-1 0,-1-1 1,0-2-1,-2-1 0,-34 15 0,44-25-533,0 0 0,-1-2-1,-25 5 1,27-10-1239,-19-6-320,28 5-145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6:30.06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472 913 4120,'0'-40'403,"3"24"-82,9-19-166,-5 9-246,2 1 1,2-1-1,0 2 1,1-1-1,20-28 1,-8 23-187,2 0 1,0 2 0,42-33-1,-51 46 245,2 1-1,0 1 1,1 1-1,0 1 1,1 1-1,42-16 1,-59 25 35,-1 0-1,0 0 1,1 1 0,-1 0-1,1-1 1,-1 1 0,7 1-1,23 6 118,-32-7-114,-1 0 0,1 0 0,-1 0 0,1 0 1,-1 0-1,1 0 0,-1 1 0,1-1 0,-1 0 0,1 0 0,-1 1 0,1-1 0,-1 0 0,0 1 0,1-1 0,-1 0 0,0 1 0,1-1 0,-1 1 0,0-1 0,1 0 0,-1 1 0,0-1 0,0 1 1,1-1-1,-1 2 0,6 7 99,-3-5-48,-1 0 1,1 0-1,-1 0 1,0 1-1,0-1 1,0 1-1,0-1 1,-1 1-1,0 0 1,0-1-1,0 1 1,0 0-1,-1 0 1,0 0-1,0 0 1,0-1-1,-1 1 1,1 0-1,-1 0 1,0-1-1,-1 1 1,-2 7-1,-5 5 77,-1 1 1,0-1-1,-1-1 0,-1 0 1,-1-1-1,-27 27 0,21-26-32,-1 0-1,0-2 1,-1 0 0,-1-2-1,0 0 1,0-1-1,-1-1 1,0-1 0,-1-2-1,0 0 1,-1-1 0,1-2-1,-1 0 1,-35 0-1,47-3 5,10-1-64,0 0 0,0 0-1,0 0 1,-1 0 0,1-1 0,0 1-1,0-1 1,0 0 0,0 0 0,0 0-1,-4-2 1,2 1-13,-3 0-2,1 0 0,0-1 0,0 1 0,1-2 1,-1 1-1,0-1 0,1 0 0,0 0 0,0-1 0,0 1 0,1-1 0,0-1 0,-1 1 0,2-1 0,-1 0 0,-6-11 0,5 3-60,1 1-1,1-1 1,0 0 0,-4-25 0,0-61-15,8 58 34,1 0 1,9-48 0,0 8 0,-3 10 97,6-124 1033,-13 190-878,0 15-311,-2 88 98,-1 65-21,6-101 25,1 8 156,-3 0 0,-11 95-1,5-140-108,-1 0 0,-1-1 0,-1 0 0,-1 0 1,-1-1-1,-2 0 0,1-1 0,-2 0 0,-1-1 0,-1 0 0,0-1 0,-2-1 0,-21 19 0,10-15-1321,-53 32 0,67-48-538,-24 1-369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09:45.98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45 4036,'14'-45'4464,"-6"55"-3664,4 9-545,0 0-1,-1 1 0,-1 0 1,-1 0-1,-1 1 0,-1 0 1,8 40-1,4 69 124,-6 0 1,-6 229-1,-9-330-650,-1 0 1,-1 0-1,-13 45 0,10-51-956,-1-1-1,-17 35 1,-3-10-1470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09:46.38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1254 1 5336,'0'0'1574,"-1"7"-149,-11 142 1336,12-119-2317,4 44-1,0 0-90,-5-29-202,-8 58 0,9-94-146,0-6-3,1 0 0,-2 0 0,1 0 0,0 0 0,-1 0 0,1 0 0,-1 0 0,0 0 0,0 0 0,-3 5-1,-7 22-7,11-29 5,0-1 1,0 0-1,0 1 1,0-1-1,0 0 1,0 1-1,0-1 0,-1 0 1,1 1-1,0-1 1,0 0-1,0 1 1,0-1-1,0 0 1,-1 0-1,1 1 1,0-1-1,0 0 0,-1 0 1,1 1-1,0-1 1,0 0-1,-1 0 1,1 0-1,0 0 1,-1 1-1,1-1 0,0 0 1,-1 0-1,1 0 1,0 0-1,-1 0 1,1 0-1,0 0 1,-1 0-1,1 0 1,0 0-1,-1 0 0,1 0 1,0 0-1,-1 0 1,1 0-1,0 0 1,-1-1-1,-5 1-10,0-1 0,0 0 0,0 0-1,-10-3 1,11 2 6,1 0 0,-1-1 0,0 0 1,1 1-1,0-1 0,0-1 0,0 1 0,-5-6 0,-6-9-9,-19-31 0,23 32 12,6 10 11,-3 3 1,-22-10 38,29 14-44,1 0 0,-1-1 0,1 1 1,-1 0-1,0 0 0,1 0 0,-1-1 0,1 1 1,-1 0-1,0 0 0,1 0 0,-1 0 0,0 0 1,1 0-1,-1 0 0,0 0 0,1 0 0,-1 1 1,1-1-1,-1 0 0,0 0 0,1 0 0,-1 1 1,1-1-1,-1 0 0,1 1 0,-1-1 0,1 0 1,-2 2-1,-19 10 163,-1 1-1,2 2 1,0 0 0,-21 21 0,-78 87 836,19-19-528,16-24-893,-3-3 0,-185 124 0,122-121-4404,83-53 1371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09:46.53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0 124 4088,'72'-8'912,"16"-5"33,-2 5-153,3-8-392,-4 0-164,1-2-204,-12-1-876,-17-7-1213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09:46.87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87 642 4732,'-31'48'1633,"25"-38"-107,6-1-375,0 28-351,0-27 2692,-6-17-3361,1 0-124,-1-1 1,2 0 0,-1 0-1,1 0 1,1-1 0,-1 1-1,1-1 1,1 0 0,0 0-1,0 0 1,1 0 0,0 0-1,0 0 1,1-1 0,1-11-1,2-10-2,1 0 0,1 0 0,1 1 0,17-45 0,0 13-20,34-63-1,-34 82-97,35-46-1,-49 76-22,-7 9-90,0 1 0,0 0 0,1 0 1,-1 0-1,0 0 0,1 1 0,0-1 0,0 1 1,4-3-1,0-1-526,7-4-2245,21-12-270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09:47.12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131 1352 5993,'-8'-10'1649,"-5"-5"-1221,2 0 0,0-1 0,0 0 0,2 0 0,0-1 0,1 0 0,0-1 0,-7-28 0,-9-97 1190,22 121-1407,1-1-1,1 1 1,1-1-1,5-32 1,4 14-169,1 1 1,2 1-1,1 0 1,2 1-1,2 1 1,2 0 0,1 2-1,1 0 1,2 2-1,2 0 1,54-53-1,-23 30-67,20-21-3091,159-119 0,-149 141 50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09:47.68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733 185 2400,'0'0'2438,"-9"-4"-2078,-25-13 153,34 17-494,-1-1 0,0 1 0,1-1 0,-1 1 1,1 0-1,-1 0 0,0-1 0,1 1 1,-1 0-1,0 0 0,1 0 0,-1 0 0,0 0 1,1 0-1,-1 0 0,0 0 0,1 0 1,-1 0-1,0 0 0,1 0 0,-1 0 1,0 0-1,1 1 0,-2-1 0,-32 11 400,16-1-127,-20 18 83,35-27-328,1 1 0,0-1 1,1 1-1,-1 0 0,0-1 1,0 1-1,1 0 0,-3 3 1,-21 31 421,-22 41 0,35-56-273,2 0 0,1 1 0,0-1-1,-7 34 1,-9 122 988,3-20-17,18-135-990,-1 0 0,-1-1 0,-1 0 0,-1 0 0,-1-1-1,-12 22 1,15-33-132,0 1 0,-1-1 0,0-1 0,0 1 0,-1-1 0,0 0 0,-1-1 0,0 0 0,0 0 0,0-1 0,-1 0 0,0-1 0,-19 8 0,18-9 9,-1-2 0,0 1 0,0-1 0,0-1 0,-1 0 0,1-1 0,-14-2 0,25 2-46,1 0-1,-1 0 1,0 0-1,0 0 0,1 0 1,-1 0-1,0 0 1,1-1-1,-1 1 0,0 0 1,1-1-1,-1 1 1,1 0-1,-1-1 0,1 1 1,-1-1-1,0 0 1,-24-18 82,24 18-85,0 0 0,0 1 0,0-1-1,0 0 1,0 0 0,1 0 0,-1 0-1,0 0 1,1 0 0,-1 0 0,1 0-1,-1 0 1,1 0 0,-1-1 0,-6-13 11,1 0 0,1 0 0,0 0 0,1-1 1,1 0-1,0 1 0,1-1 0,1 0 0,0-18 1,5-8-13,2 0 1,15-56-1,35-80-3,-32 113-85,2 2 0,4 1 0,64-101 0,-82 146-286,1 0-1,0 1 0,1 0 1,1 1-1,21-17 0,-22 22-889,1 0 0,0 0-1,28-12 1,5 5-2098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09:48.81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158 0 3116,'0'0'1587,"-2"9"-283,-41 131 1683,-12 44-1015,39-123-1677,4 1 0,2 0 0,3 1 0,2 122 0,8-130-256,7 90-215,-7-127-250,-1-11 264,-1 0-1,0 1 1,-1-1 0,0 12 0,0-15-431,-1 1 0,0 0 0,0-1 0,-1 1 0,0-1 0,-1 5 1,-14 26-2685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09:49.05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746 1 4960,'0'0'4737,"-49"13"-3357,-2 19-288,8 18-240,-17 6-272,3 5-192,0 5-188,-9 0-60,9-2-88,-9-3-24,1-8-60,5-3-744,2-5-588,1-5-3948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09:49.24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5973,'0'0'3164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09:49.49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29 33 6093,'0'0'1332,"6"-33"2112,2 70-3156,1 4-112,-9 12-116,0 4 4,0 13 20,0-1-52,0 5-72,-9-2 28,1-1-680,-7-7-1488,-5-6-1085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6:00.84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1145 487 7785,'-40'-17'1228,"38"16"-1126,1 1 0,0-1-1,-1 0 1,1 0-1,0 1 1,0-1 0,-1 0-1,1 0 1,0 0-1,-2-2 1,-6-7 31,0 1 1,0-1-1,1-1 1,0 1-1,0-2 1,2 1-1,-1-1 1,2 0-1,-1 0 1,2 0-1,-1-1 1,2 0-1,-4-17 1,7 18-132,-1 0 1,2 0 0,0 0-1,0 0 1,1 0 0,0 0 0,1 1-1,1-1 1,0 1 0,0-1-1,1 1 1,0 1 0,1-1-1,1 1 1,-1 0 0,2 0-1,12-14 1,-13 18-10,0-1 0,0 1 0,1 1 0,-1-1 0,1 1 0,0 1 0,1-1 0,-1 1 0,1 1 0,0 0 0,0 0 0,0 0 0,0 1 0,0 1 0,0 0 0,1 0 0,-1 0 0,1 1 0,-1 1 0,0 0 0,1 0 0,-1 0 0,12 5 0,-3 1-4,0 0 0,-1 2 0,1 0 0,-2 1 0,20 15 0,-30-21 12,0 0 0,-1 1 0,1-1 0,-1 1 0,0 0 0,6 9 0,1 2-1,1-3 1,-10-10 1,0 0 0,0 0 1,0 1-1,0-1 0,-1 1 0,1 0 1,-1 0-1,0 0 0,2 5 0,5 13 38,8 31 0,-17-52-37,1 0 0,-1-1 0,0 1-1,0-1 1,0 1 0,0 0 0,0-1 0,0 1 0,0-1 0,0 1 0,0 0 0,-1-1 0,1 1 0,0-1-1,0 1 1,0 0 0,-1-1 0,1 1 0,0-1 0,-1 1 0,1-1 0,0 1 0,-1-1 0,1 1 0,-1-1 0,0 1-1,-8 10 17,-1 1 0,0-2 0,-1 1 0,0-2 0,-1 1 0,0-2 0,0 1 0,-1-2-1,0 1 1,0-2 0,-26 9 0,-10 0-5,0-3 0,0-2 0,-1-2 0,0-2 0,0-3 1,-1-2-1,1-1 0,-56-10 0,77 6-18,-1-1-1,2-2 1,-1-1 0,1-1 0,0-1-1,-29-16 1,45 20-19,0-1 0,1 0 0,0 0 0,0-1 0,1-1 0,0 0 0,0 0 1,1-1-1,0 0 0,1-1 0,0 0 0,1 0 0,0-1 0,0 1 0,-4-14 0,11 24 20,0 1 1,-1-1-1,1 1 0,0-1 0,0 1 0,0-1 1,0 1-1,0-1 0,0 1 0,0-1 0,0 1 1,0-1-1,0 1 0,0-1 0,0 1 0,0 0 1,0-1-1,0 1 0,0-1 0,1 1 1,-1-1-1,0 1 0,0-1 0,1 1 0,-1 0 1,0-1-1,0 1 0,1-1 0,-1 1 0,1 0 1,-1-1-1,1 1 0,5-9-11,1 0-1,1 1 1,-1 1 0,1-1-1,0 1 1,1 0 0,0 1-1,0 0 1,0 0-1,1 1 1,0 0 0,16-5-1,-3 6-28,1 1 0,-1 1 0,0 1 0,1 1 0,38 5 0,-32-2-37,-16 1-6,15 10 29,-22-11-2,-11 5 89,-11 22 21,15-29-48,-1-1-1,1 1 1,-1 0-1,0 0 1,1 0-1,-1 0 1,0 0-1,1 0 1,-1-1-1,0 1 1,0 0-1,0-1 1,0 1-1,0 0 1,0-1-1,0 1 1,-2 0-1,-40 21 77,-1-2-1,-64 20 1,-112 24 359,91-28-173,80-19-145,-64 32 0,100-43-112,11-5-4,0 0-1,1 0 0,-1 0 1,0 0-1,1 0 1,-1 0-1,1 0 0,0 1 1,-1-1-1,0 2 0,-14 12 5,2 2 0,-14 18 0,23-27-2,0 0 0,0 0 0,1 0 0,0 1 0,0-1 0,1 1 0,0 0 0,1 0 0,-2 10 0,3-7 11,1 0-1,0-1 1,1 1 0,0 0-1,1-1 1,0 1 0,1-1-1,0 1 1,1-1 0,0 0 0,1 0-1,0-1 1,1 1 0,0-1-1,0-1 1,1 1 0,0-1-1,1 0 1,0 0 0,1-1-1,10 8 1,-6-6-253,1 0 0,0-1 0,0 0 0,1-1 1,-1-1-1,2 0 0,-1-1 0,1-1 0,0 0 0,0-1 0,1-1 0,-1-1 0,1 0 0,27-1 0,35-10-3341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6:30.33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52 82 4916,'7'-48'3295,"-1"21"-2509,-4 20 779,-1 15-1480,3 46 38,-2 90 0,-16 62-58,13-186-67,-6 51-1327,-23 111-1,9-108-1306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09:50.06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1538 1 5176,'0'0'898,"8"1"161,22 2-137,-30-3-902,1 0 0,-1 0 0,1 0 0,-1 0 0,1 0 0,-1 0 0,0 0 0,1 0 0,-1 0 0,1 0 0,-1 0 0,0 0 0,1 1 0,-1-1 0,0 0 0,1 0 0,-1 0 0,0 1 1,1-1-1,-1 0 0,0 0 0,1 1 0,-1-1 0,0 0 0,0 1 0,1-1 0,-1 0 0,0 1 0,0-1 0,0 0 0,1 1 0,-1-1 0,0 1 0,7 15 124,0 0 0,-1 1 0,-1 0 1,-1 0-1,0 0 0,-1 0 0,1 20 0,-8-21-101,-9 9-16,-17 27 0,17-38-73,-5 1-11,0-2 0,-1 0 1,-1-1-1,-27 12 0,30-20-326,-23 1-25,39-4 375,0-1 0,-1 0 0,1 0 0,0 0 0,0 0 0,0 0 0,-1 0 0,1 0 0,0 0 0,0 0 0,0 0 0,-2-1-1,-26-8-321,22 7 133,4-7 67,0 1 138,0 0 0,1 0 0,-1-1 0,2 1 0,-1-1 0,2 1 0,-1-1 0,1 1 0,1-10 0,2-1 28,1 0 0,1 0 0,1 0 0,1 0 0,1 1 0,0 0 0,16-24 0,-20 36 794,-9 13-360,-173 251 994,168-246-1423,0-1-1,0-1 1,-2 0-1,1 0 1,-1-1 0,-17 10-1,23-15-2,1-1-14,0 0 0,0 0 0,0 0 0,0-1 0,0 0 1,-10 3-1,4-1-11,6-2 6,0 0 0,1 0 0,-1 0 0,0 0 1,0-1-1,-9 1 0,4 0 3,9-2 1,1 0 0,-1 1 1,0-1-1,0 0 1,0 0-1,0 0 1,0 0-1,1 0 0,-1 0 1,0 0-1,0 0 1,0 0-1,0 0 1,0 0-1,1-1 1,-3 1-1,3 0 2,-4-2-11,-1 1 0,1-1 0,0 0 0,0 0 1,-8-5-1,7 3 0,0 0 1,1-1 0,-1 0-1,1 0 1,0 0 0,0-1-1,1 1 1,0-1 0,0 0-1,0 0 1,0 0 0,-2-10-1,-1-10-21,-7-49 0,2 8 67,11 66-32,-1-1 1,1 0 0,-1 0 0,0 0-1,1 0 1,-1 0 0,0 1-1,0-1 1,0 0 0,-2-2 0,2 4-2,1-1 1,-1 1-1,1-1 1,-1 0-1,1 0 1,-1 1-1,1-1 1,0 0-1,-1 0 1,1 1-1,0-1 1,0 0-1,0 0 1,-1 0-1,1 1 1,0-1-1,0 0 1,0-1-1,-9 4 46,-14 5 81,1 0 1,-1 2-1,2 1 1,-1 1-1,-22 14 1,-108 79 481,129-87-569,-63 45-36,-279 185-1990,316-219-745,40-22-552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09:50.25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6297,'57'45'1212,"-12"-21"1020,-2-3-2044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09:50.45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99 5200,'72'-8'1153,"8"0"127,8-13-308,-8 10-428,0-2-228,6 1-188,-14 8-496,-12-4-1384,-18-5-881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09:50.70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132 24 6537,'0'0'5772,"-37"-24"-5264,8 77-332,9 12-56,6 9-28,-3 3-52,17 5-56,0 3-124,-6 2-876,6-10-1092,-9-8-1200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09:51.28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1279 266 2756,'0'0'748,"6"0"145,9 5 1856,-15-5-2720,-26 7 2781,7-3-3506,-24 7 795,0 2 0,0 2 1,2 2-1,0 2 0,1 1 1,1 2-1,1 2 0,1 1 0,1 2 1,-40 39-1,-51 72 412,109-115-372,1 1 0,1 0-1,1 1 1,-15 36 0,16-28-47,2 0 0,1 1 1,-6 38-1,-9 57 795,21-116-579,-10 13-21,4-14-69,1-5-148,1 0 0,-1-1-1,0 0 1,-1-1 0,1 0-1,-1-1 1,0 0 0,0-1 0,-1 0-1,-13 2 1,12-4-2,1-1 1,-1-1-1,1 1 0,-1-2 1,1 0-1,0 0 0,0-2 0,0 1 1,0-1-1,0-1 0,1 0 1,0-1-1,0 0 0,0 0 1,1-1-1,0-1 0,0 0 0,1 0 1,0-1-1,0 0 0,1 0 1,0-1-1,1 0 0,0 0 1,1-1-1,0 0 0,0 0 1,-6-23-1,6 13-49,2 0 0,1 0 1,1 0-1,0 0 0,2 0 1,0-1-1,2 1 0,0 0 0,1 0 1,2 0-1,0 0 0,1 1 1,9-23-1,11-19-88,1 1 1,4 1-1,2 2 0,3 1 1,74-91-1,-69 102-1192,74-65 0,-6 21-3600,-65 56 1560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09:58.52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252 47 4064,'0'0'1621,"3"-6"-1438,8-15-136,-8 15-49,3 6 20,-1-2 10,-4 1-11,1 1 0,0-1 1,-1 1-1,1-1 0,0 1 0,0 0 1,-1 0-1,1 0 0,0 0 0,0 0 0,-1 0 1,1 0-1,0 0 0,0 1 0,1 0 1,17 4 282,0 2 0,0 0 0,-1 1 0,0 1 0,23 15 0,85 63 1065,-122-83-1320,68 48 553,-54-35-515,-15-12-52,-1-2 364,0 3-350,6 15 14,-9-21-58,1 1 0,-1-1 0,0 0 0,0 0 0,0 0 0,0 1 0,0-1 0,1 0 0,-1 0 0,0 1 0,0-1 0,0 0 0,0 0 0,0 1 0,0-1 0,0 0 0,0 1 0,0-1 0,0 0 0,0 0 0,0 1 0,0-1 0,0 0 0,0 0 0,0 1 0,-1-1 0,1 0 0,0 0 0,0 1 0,0-1 0,0 0 0,0 0 0,-1 0 0,1 1 0,0-1 0,0 0 0,-1 1 0,-4 5-14,0 0 0,-1 0 0,0 0-1,0-1 1,0 0 0,-1 0-1,0-1 1,0 1 0,0-1 0,0-1-1,-1 0 1,0 0 0,1 0 0,-1-1-1,0 0 1,0 0 0,-11 0 0,-68-4-279,81 1 72,0-3-5,-1 0 156,4 3 37,0 0-1,1-1 1,-1 1-1,1-1 1,0 0-1,-1 0 1,1 0-1,0 0 1,0 0-1,-3-4 1,-1-1-8,0 0-1,0-1 1,1 0 0,-1 0-1,2 0 1,-1-1-1,1 0 1,1 0 0,-4-10-1,-6-46-34,13 31 64,6 5-16,-5 27 23,-1 0 0,1 0-1,-1 0 1,1-1 0,-1 1 0,0 0 0,0 0-1,0-1 1,0 1 0,-1-4 0,0 0 0,1 1 285,6-20 554,-12 22-837,-3-1-16,1 0 0,-1 0 0,0 1 0,0 0 0,0 1 0,0 0 0,-1 0 0,1 1 0,-1 0 0,1 1 0,-1 0 0,-11 1 0,5 2 3,-1 0 1,1 1 0,1 1 0,-1 0 0,1 1 0,-1 1-1,2 0 1,-16 10 0,20-9-40,-11 17 33,6-1 33,15-24-11,0 0-1,0 1 1,0-1 0,-1 0-1,1 0 1,0 1 0,0-1-1,0 0 1,0 1 0,0-1-1,0 0 1,0 1 0,0-1-1,0 1 1,0-1 0,0 0-1,0 1 1,0-1 0,0 0-1,0 1 1,0-1 0,0 0-1,0 1 1,0-1 0,0 0-1,1 1 1,-1-1 0,0 1-1,29 50-2,-18-41 16,9 4 11,1 0 0,1-2 1,0 0-1,0-1 0,1-2 1,1 0-1,-1-2 0,27 6 1,-22-9 18,0-1 1,1-1 0,54-3-1,-55 0-35,-22 2-6,0-1 89,-1-1-23,16-1 1568,-54 8-1667,0 1-1,1 2 0,-62 25 0,42-14 10,21-9-120,-1-2 0,-50 9 1,54-14-1538,-44 0 0,29-4-373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09:59.14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429 1 2332,'0'0'1455,"5"2"-926,14 6-73,-15-6 1356,0 5-1249,11 20 34,-14-27-571,-1 1 0,0-1 0,1 1 0,-1-1 1,0 1-1,1-1 0,-1 1 0,0-1 0,0 1 0,0-1 0,0 1 0,1-1 1,-1 1-1,0 0 0,0-1 0,0 1 0,0-1 0,0 1 0,0-1 0,0 1 0,-1-1 1,1 1-1,0 0 0,-14 64 1425,6-52-881,-8 8-401,-2-2-1,-1 0 1,0-1-1,-1-1 0,-23 14 1,10-9-123,-1-1 0,-68 29 0,77-39-74,-27 10-1477,12-12-2828,4-5 2138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09:59.48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509 0 2740,'0'0'1672,"6"8"-1250,31 37 800,-32-37-1101,11 13 305,-2 1 0,23 43 0,-36-62-365,0 0 1,0 0-1,0 0 1,0 0-1,0 0 1,-1 1-1,1-1 1,-1 0-1,0 0 1,0 4-1,0 5 64,0-2-8,0-1 0,-1 0 0,0 1 0,0-1 0,-1 0 0,0 1 0,-1-1-1,0 0 1,0-1 0,-1 1 0,0 0 0,-1-1 0,0 0 0,0 0 0,-1-1 0,1 1 0,-12 10 0,-6 3-19,-1-1 1,0 0 0,-2-2 0,-27 15-1,20-14-285,-1-2-1,-60 23 1,59-29-1357,0-1-1,-69 10 1,25-11-1103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09:59.83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17 2308,'0'0'2486,"11"-2"-2454,81-8-73,167 5 0,-172 6-787,-50-1-456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10:01.64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23 0 1060,'0'0'1976,"8"5"-1557,0-2-295,-4-1-49,-1-1-1,0 1 0,0 0 1,0 0-1,0 0 1,0 0-1,0 0 1,0 1-1,3 4 1,27 25 764,44 59 0,-47-51-425,-11-15-68,0 2-1,27 50 1,-19-16 524,-3 2 1,-2 0-1,23 116 0,-40-149-603,-2 0-1,-1 1 1,-1-1-1,-1 1 1,-2 0-1,-2-1 1,0 0-1,-2 0 1,-1 0-1,-1 0 0,-16 35 1,15-46-100,0-1 0,-1 1 0,-22 29 0,-43 43 390,28-35-171,31-40-213,-112 101 170,121-111-273,1 1-2166,-19 19 725,19-19-704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6:30.6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6481,'0'0'3132,"22"56"-2884,-7 5-88,-7 5-44,7 3 24,-15 5-112,0-5-60,5 1-40,-5-1-1084,0 1-832,0-5-365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10:04.05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660 0 2784,'0'0'7616,"-4"7"-6967,-42 69 212,31-49-597,-1-1-1,-1 0 0,-24 27 0,3-13-389,-2-2 0,-1-2-1,-2-2 1,-2-2 0,-1-2-1,-54 27 1,94-53-301,-1-1 0,1-1 0,0 1 0,-1-1 0,0 0 0,-8 1-1,-2 0-291,-35 6-1672,8-7 120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10:04.88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407 16 1888,'0'0'481,"6"-2"-292,18-9 260,-23 11-428,-1 0 1,1-1-1,-1 1 1,1 0-1,0 0 1,-1-1 0,1 1-1,-1 0 1,1 0-1,-1 0 1,1 0-1,-1 0 1,1 0-1,0 0 1,-1 0-1,1 0 1,-1 0-1,1 0 1,-1 1-1,1-1 1,0 0-1,0 1 1,7 1 133,-1-1-28,0 1 0,-1 1 0,1-1-1,-1 1 1,1 0 0,-1 1 0,10 7 0,9 7 262,-19-13 701,-1 2-732,14 23-18,-13-15-4,0 12-87,-6-26-244,0-1 0,0 1 0,1-1 0,-1 0 1,0 1-1,0-1 0,0 1 0,0-1 0,0 1 0,0-1 0,0 0 0,0 1 1,0-1-1,0 1 0,0-1 0,0 0 0,-1 1 0,1-1 0,0 1 0,0-1 1,0 0-1,-1 1 0,1-1 0,0 0 0,0 1 0,-1-1 0,1 0 0,0 1 0,0-1 1,-1 1-1,-18 20 84,14-15-40,-1-2-11,-19 16 4,19-15 74,-1-5-91,-17 2-4,18-1-8,6-7-268,0-11 223,0 4 3709,-6 12-3463,-20-5-179,-90-19-3,97 23-36,1 0 0,-1 0 0,1 2 0,-29 3 0,17 3-13,18-4 14,8-1-1,-1 0-1,1 0 1,-1 0-1,0 0 1,1 1-1,0-1 1,-1 1 0,1 0-1,0 0 1,0 1-1,0-1 1,-3 4-1,-1 0 6,3-2 2,0 0-1,0 0 1,0 0 0,0 1 0,1-1-1,0 1 1,0 0 0,0 1 0,1-1 0,-1 1-1,-2 7 1,-6 21 72,1 0-1,2 0 1,2 1 0,1 0-1,1 0 1,1 62 0,12 202 2130,-8-208-1536,0-55-8175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10:05.27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70 2596,'0'0'4003,"8"-5"-3665,5-3-184,1 1 0,1 0 0,0 1 0,-1 1 0,2 0 0,-1 1 0,0 1 0,1 1 0,24-2 0,127-1 326,-152 4-460,20-2-19,9-1-75,-37 4-197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10:07.03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61 84 1612,'0'0'1063,"2"5"-1125,1-1 73,-2-3 4,0 1-1,0-1 0,0 0 0,0 1 1,-1 0-1,1-1 0,0 1 0,-1 0 1,1-1-1,-1 1 0,1 0 0,-1 2 1,6 0 11,22 21 226,-21-25-177,17 0-10,-18 0-5,1-4-10,0 1-39,-5 2-7,0 0-1,1 0 1,-1-1 0,0 1 0,0 0-1,0-1 1,0 1 0,0-1 0,0 0-1,-1 0 1,1 1 0,2-5 0,24-28 73,-13 13-46,-14 20-23,0 0 1,0 0-1,0 0 1,-1 0 0,1-1-1,0 1 1,-1 0-1,1 0 1,-1-1 0,1 1-1,-1 0 1,0-1-1,1 1 1,-1 0 0,0-1-1,0 1 1,0 0-1,0-2 1,0-2 53,1 1 1191,-6 0-1215,-14-8-16,8 8-5,5 2-16,4 1-3,-1 0-1,1 1 1,0-1-1,0 1 1,0 0 0,-1 0-1,1 0 1,0 0-1,0 0 1,-1 0 0,-3 1-1,-82 21 50,82-20-33,0-1-31,-1 1 14,-17 3 1055,18-5-999,-19 0-51,19 0 493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10:09.62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175 376 724,'6'-66'3690,"-3"60"-3666,2 0-16,-2 3-8,-1 0 1,0 0 0,0 0-1,-1 0 1,1 0-1,-1 0 1,3-7-1,-3 3-8,0 5 3,-1 0 0,1 0 0,-1-1 0,1 1 0,0 0 0,0 0 0,0 0 0,0 0 0,0 0 0,0 0 0,1 0 0,-1 1 0,3-3 0,19-27-37,5-7 58,-3 2 13,-19 28 93,5-8 272,0 1 1,17-18 0,-28 40-285,-1 12 65,-1 0-1,-1 0 1,0-1 0,-2 1-1,-10 30 1,-48 97 1135,33-79-1050,-65 166 328,91-224-539,-22 67 675,-17 82 0,24-100-442,12-42-210,7-13-56,2 7-18,-15 36 58,-6 10-37,17-53-16,1 0 0,0 1 0,0-1 0,0 0 0,0 1 0,0 0 0,1-1 0,-1 1 0,1-1 0,0 5 1,1 6 19,-1 13-6,1 0-1,1-1 1,9 38 0,0-18-8,-6-22 4,16 46 0,-7-34 0,2 2 27,6 13 17,-3-14-30,1-2-14,-17-28 1895,-2-12-1895,2-11-26,-2-1 0,0 1 0,0-1 1,-4-28-1,-16-73-98,5 41 84,7 25-3,3-1 0,1 0 0,8-83 0,19-29 4,-19 132 24,-2-8-14,10-4 7,-7 15-8,-6 19 13,-1 9 1,1 1 0,0-1 1,0 0-1,0 0 1,0 1-1,0-1 1,0 0-1,1 0 0,-1 1 1,1-1-1,-1 0 1,1 1-1,1-4 0,8-16-16,-8 15 22,-1 0-45,8-46-25,-6 45 52,6-16-32,-8 22 38,0-2 1,0 1 0,0 0-1,0 0 1,-1 0-1,1 0 1,0 0-1,-1-1 1,1-3-1,35-100-167,-33 95 162,11-19-41,3-1 17,7-5 3,-18 26 24,-3 6 8,0 0-1,0 1 0,0-1 1,1 1-1,-1 0 0,6-5 1,-1 0-6,-4 4 7,1 0 1,-1 0-1,1 0 0,-1 1 1,8-5-1,-4 4-5,20-16-20,-9 4 24,-14 12-27,1 0-24,1 1 18,-5 2 15,1 0-1,-1 0 0,0 0 0,0 0 0,0-1 0,0 1 0,0-1 0,0 1 0,0-1 0,0 0 1,-1 0-1,4-4 0,25-28-293,7-3 236,-12 14 57,-24 22 22,0 0-1,1 0 0,-1 0 0,0 0 0,1-1 1,-1 1-1,0 0 0,0-1 0,0 1 0,0 0 1,0-1-1,-1 1 0,1-1 0,1-3 0,-2 3 1,1 1-1,-1-1 0,1 0 0,0 1 0,0-1 0,-1 1 1,1-1-1,0 1 0,1-1 0,-1 1 0,0-1 1,3-1-1,15-19-10,-15 17 41,-12 9-251,-42 21 228,0 3 1,1 2-1,2 3 1,-64 56 0,95-75-5,0 2 1,1-1-1,1 2 0,0 0 1,2 1-1,0 0 1,0 0-1,2 2 1,0-1-1,2 1 1,0 1-1,1-1 1,1 1-1,1 0 0,1 1 1,-2 27-1,7 105 29,1-54-36,-2-73 8,1 0 0,1 0 0,2 0 0,1 0 1,0-1-1,15 41 0,22 57 31,-26-74-17,10 18 69,-11-34 18,-12-29-19,0 1-6,8 19-40,-8-19 223,0-1-258,11 17 13,-11-17 105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10:29.2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1695 0 6553,'238'182'2424,"14"-20"-107,-96-63-739,-143-91-1499,121 86 1290,-93-64-882,-3-4-180,0 8 73,1 10 186,-34-38-482,0 0 0,-1 0 0,0 0 0,6 11 0,-9-15-53,0 1 0,0 0 0,-1-1 0,1 1 0,-1 0 0,1-1 0,-1 1 0,0 0 0,0 0 0,0-1 0,0 1 0,0 0 0,-2 3 0,1-3-1,0 0 1,0 0-1,-1-1 0,1 1 1,-1 0-1,0-1 1,0 0-1,0 1 1,0-1-1,0 0 1,-1 0-1,-2 2 1,-5 3 81,-1-1 1,0 0-1,0 0 1,0-1 0,-1 0-1,0-1 1,0-1-1,0 0 1,0-1-1,-1 0 1,1 0-1,0-1 1,-1-1 0,-19-2-1,-19-3 447,1-3 1,-60-16-1,80 16-290,-116-33 1018,103 28-943,5 0-38,-4-6 133,5 0-133,35 18-282,0 0-1,0 0 1,1 0 0,-1 0-1,0-1 1,0 1-1,1-1 1,-1 1-1,1-1 1,-1 0 0,1 0-1,-2-2 1,5 4-9,-1-1 1,0 1 0,1 0-1,-1-1 1,1 1-1,-1 0 1,1 0 0,-1 0-1,1 0 1,-1 0-1,1 0 1,-1 1 0,1-1-1,-1 0 1,1 1 0,-1-1-1,3 2 1,2 0 43,0 0 0,0 1 1,-1 0-1,11 6 0,25 24 5,-5 5-64,-31-32 0,0-1 0,-1 1 0,0 1 0,5 8 0,-8-13 0,0 1 0,0 0 0,0-1 0,0 1 0,-1 0 0,1-1 0,-1 1 0,1 0 0,-1 0 0,0 0 0,0-1 0,-1 1 0,0 5 0,0-5 0,-1 1 0,1 0 0,-1-1 0,0 0 0,0 1 0,0-1 0,-1 0 0,1 0 0,-1 0 0,-4 4 0,-2 0 0,-1 0 0,1 0 0,-1-1 0,0-1 0,0 1 0,-1-2 0,-11 5 0,-22 4 0,39-12 0,0-1 0,-1 1 0,1-1 0,0 0 0,-1 0 0,-6-2 0,7 1 0,0 0 0,0 0 0,0-1 0,0 0 0,0 0 0,1 0 0,-1 0 0,-5-4 0,2 0-56,1-1 0,-1 1 0,1-2 0,0 1 0,1-1 0,-1 0 0,2 0-1,-1-1 1,1 1 0,0-1 0,1 0 0,0-1 0,1 1 0,-1-1 0,2 0 0,-3-17 0,3 10-54,1 1 0,0-1 0,1 0 0,1 0 0,1 0 0,0 1 0,1-1 1,1 1-1,9-24 0,2 3-213,-13 33 266,1-1 0,0 0 1,0 1-1,0 0 0,4-5 1,-5 7 24,0 0-1,1 0 1,-1 0 0,1 0-1,0 0 1,0 0 0,0 1-1,-1-1 1,5 0 0,-6 1 22,1 1 0,-1 0 0,1-1 0,-1 1 0,1 0 1,-1 0-1,1 0 0,-1 0 0,1 0 0,0 0 0,-1 0 1,1 0-1,-1 1 0,1-1 0,-1 1 0,0-1 0,1 1 1,-1-1-1,1 1 0,1 1 0,0 1 12,0 0 0,1 1 0,-1 0 0,0-1 0,-1 1 0,1 0 0,3 8 0,-3-7 10,-1 0 0,0 0 0,0 1 0,0-1 0,-1 0 0,2 11 0,-3-11-2,0 0 1,0 0-1,0 1 1,-1-1-1,0 0 0,0 0 1,-4 10-1,3-10 0,0 1 0,-1-1-1,0 0 1,0 1-1,0-1 1,-1-1 0,-7 9-1,-6 3 33,-1-1 0,0-1 0,-1-1-1,-1 0 1,0-2 0,0 0 0,-38 14 0,16-11 42,0-1 1,0-1-1,-55 6 0,55-14-17,0-2-1,0-1 0,0-3 0,0-1 1,0-2-1,0-1 0,1-3 1,0-1-1,-58-23 0,50 12-248,-1-3 114,26 11-133,23 12 170,5 3 28,21 10 35,21 16 39,-1 2-1,-2 1 1,42 41 0,-8 7 23,-45-45-43,-23-25-36,-1 1 1,0 0-1,-1 0 1,1 1-1,-2 0 1,10 20-1,-14-27-9,-1 1 0,1 0 0,-1 0-1,0-1 1,0 1 0,0 0-1,-1 0 1,1 0 0,-1 0 0,-1 0-1,1 0 1,-1 0 0,1-1 0,-1 1-1,-1 0 1,1 0 0,-1-1 0,1 1-1,-6 8 1,1-5 4,0 0 1,-1 0-1,0-1 1,0 0-1,0 0 0,-1-1 1,0 0-1,-1 0 1,-13 7-1,-12 4 50,-42 14 0,71-29-53,-44 14 52,-2-2 0,1-2 0,-1-2 0,-1-2 0,0-3 0,0-2 0,0-3 0,-86-9 0,115 6-165,1 0-1,-1-2 1,2-1-1,-1-1 1,1 0-1,0-2 1,0 0 0,1-1-1,0-2 1,1 0-1,0-1 1,1 0-1,1-2 1,0 0 0,1-1-1,0 0 1,2-2-1,0 0 1,0 0 0,2-1-1,1-1 1,0 0-1,-14-38 1,15 34-137,1-2 0,1 1 0,2-1 0,0-1-1,2 1 1,0-1 0,2 1 0,2-35 0,13-29-484,6-3 19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10:29.6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257 86 6553,'-2'-1'6,"0"0"0,1 0 0,-1 0 0,0 0 0,0 0 0,0 1 0,0-1 0,0 0 0,0 1 0,0 0 0,0-1 0,0 1 0,0 0 0,-4 0 0,6 2 15,0 0-1,0-1 1,1 1 0,-1 0 0,0-1-1,0 1 1,1-1 0,-1 1 0,1 0-1,0-1 1,-1 1 0,1-1 0,0 0-1,0 1 1,0-1 0,0 0 0,0 1-1,0-1 1,2 2 0,0 0 18,1 0 1,-1 0 0,0 0-1,1 0 1,0-1-1,-1 1 1,1-1-1,8 3 1,-11-4-25,1-1-1,-1 1 1,1-1-1,-1 0 1,1 1-1,0-1 1,-1 0 0,1 0-1,-1 0 1,1 0-1,0 0 1,-1 0 0,1 0-1,-1-1 1,1 1-1,0 0 1,-1-1 0,1 1-1,-1-1 1,3-1-1,-1-1 32,0 1-1,0-1 1,-1 0-1,1 0 1,-1 0-1,1-1 1,-1 1-1,0 0 1,2-6-1,-3 7-27,1-1 0,-1 1 0,0 0 0,-1-1 0,1 1-1,0 0 1,-1-1 0,1 1 0,-1-1 0,0 1 0,0-1-1,0 1 1,0-1 0,0 1 0,0-1 0,-2-3 0,0 2-19,0 1-1,0 0 1,0 0 0,-1 0 0,1 0 0,-1 0 0,0 1 0,1-1-1,-2 1 1,1-1 0,0 1 0,0 0 0,-1 1 0,1-1-1,-1 0 1,1 1 0,-7-2 0,3 1 23,0 0 0,0 1 0,0 0 1,0 0-1,0 1 0,-1 0 0,1 0 0,0 0 0,-12 3 0,10-1 88,0 1-1,0 0 0,-16 9 1,-28 21 342,12-2-118,33-24-251,1 0 1,0 0 0,-9 13-1,13-16-38,0 0 1,1 0-1,0 1 0,0-1 1,0 1-1,0 0 0,1-1 1,-2 7-1,3-5 7,-1 0 0,1 1 0,0-1 0,3 12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10:30.3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 0 6553,'38'4'290,"-7"3"49,-1 3-1,-1 0 1,47 24-1,-22-5 483,50 36 0,-103-64-811,156 112 1451,-111-77-956,0 14 32,-9 1 0,-33-43-439,1-1-1,-2 1 1,1-1-1,2 11 1,-4-10-32,0-1 0,-1 1 0,0 0 0,0 11 0,-1-14-20,0 0 1,-1 0-1,1-1 0,-1 1 1,0 0-1,0-1 0,0 1 1,-3 4-1,0-2 14,1 0 0,-2-1 0,1 0 0,-1 1 0,0-2 0,-6 7 0,-5 4 146,0-1 0,-2-1 0,0 0 0,0-1 0,-1-1 0,-1-1 1,0 0-1,0-2 0,-29 9 0,25-12 56,-1-1 1,0-1-1,0-1 0,0-2 1,-1 0-1,1-2 1,-45-6-1,61 4-211,1 1-1,-1-1 1,1 0-1,-1-1 1,1 0 0,0 0-1,0-1 1,1 0-1,-1 0 1,1-1 0,0 0-1,1 0 1,0-1-1,-7-8 1,2 0-176,1 0-1,1 0 1,0-1-1,1 0 1,1-1-1,-6-18 1,11 27 78,0 0 0,0 1 1,1-1-1,1 0 1,-1 1-1,1-1 0,0 0 1,1 0-1,0 1 0,0-1 1,1 0-1,0 1 0,0-1 1,1 1-1,5-12 1,1 3-96,0 0 0,1 0 0,1 1 1,1 0-1,17-18 0,4-1-129,44-34-343,-47 36 367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10:31.1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80 281 6553,'11'3'92,"-1"0"-1,1 0 0,0-1 0,0 0 0,0-1 0,0 0 0,0 0 1,0-2-1,0 1 0,0-1 0,0-1 0,0 0 0,-1-1 0,1 0 1,14-6-1,7-10 265,-24 14-298,-1-1 0,0 0 0,0 0 1,0-1-1,-1 0 0,0 0 0,9-15 0,-12 17-65,0 0 0,0-1 0,-1 0 0,1 0 1,-1 1-1,-1-1 0,1-1 0,-1 1 0,0 0 0,0 0 0,-1 0 0,0 0 0,-1-11 0,-7-13-26,7 27 27,-1-1 0,1 1 0,-1 0 0,0-1 0,0 1 0,-4-5 0,1 4 9,1 0 0,0 1 0,-1-1 0,0 1 0,0 0 0,0 0-1,0 0 1,0 1 0,-1 0 0,1 0 0,-1 0 0,1 1 0,-1 0 0,0 0 0,1 0-1,-1 0 1,0 1 0,0 0 0,-11 2 0,6 0 94,0 0-1,-1 0 0,1 1 1,0 1-1,0 0 1,1 1-1,-1 0 0,1 0 1,-12 9-1,-14 14 236,-3 9-30,32-30-219,1 0 0,0 0 0,-6 10 0,10-12-25,-1-1-1,1 1 1,0 0 0,0 0 0,1 0 0,-2 5-1,3-7-29,-1 0-1,1 1 0,0-1 0,0 0 1,0 0-1,0 0 0,0 0 0,1 1 1,1 4-1,-1-5-1,0-1 0,0 1 0,1 0 1,-1-1-1,1 1 0,0-1 0,-1 0 0,1 1 0,0-1 0,4 3 1,29 15 275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10:31.7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185 318 6553,'37'27'324,"-35"-26"-309,-1 0 0,1 0 0,0 0 0,-1-1 1,1 1-1,0 0 0,-1-1 0,1 1 0,0-1 1,0 1-1,0-1 0,0 0 0,0 0 0,-1 0 1,1 0-1,0 0 0,2-1 0,-1 0 11,-1 0 0,1 0 0,-1 0 0,0 0 0,0-1 0,0 1 0,1-1 0,-1 0 0,-1 1 0,1-1 0,0 0 0,0 0 0,-1 0 0,1 0 0,1-4 0,0 0 6,0-1 0,-1 1 0,0 0 0,0-1 0,2-12 0,-2 2-35,-1 0 0,0 0 0,-1 0 0,-4-23 0,-15-53-62,6 55 44,12 36 19,0 0 1,0 0 0,0 0-1,0 0 1,0 0-1,-1 0 1,1 0-1,0 1 1,-1-1 0,1 0-1,-1 1 1,0-1-1,1 1 1,-3-1-1,0 0 22,-1 1 0,1 0-1,0 1 1,0-1 0,0 1 0,-1 0-1,1 0 1,0 0 0,0 0-1,-1 1 1,1 0 0,0 0-1,0 0 1,0 0 0,0 1-1,0-1 1,0 1 0,-6 4-1,0 0 89,1-1 0,0 2-1,0-1 1,0 1-1,0 1 1,-9 11 0,4 0 124,1 0 1,1 1 0,0 1-1,2 0 1,-12 32-1,20-47-183,0-1-1,0 0 0,1 1 1,-2 11-1,3-12-9,0 0 0,0 0 0,1 0 0,0 0 0,0 0 0,2 8 0,-1-8 22,0 0 0,0-1 0,0 1 0,1 0 1,-1-1-1,7 8 0,-3-5 11,0-1 0,0-1 1,1 1-1,0-1 0,0-1 1,0 1-1,0-1 0,1 0 1,-1-1-1,1 0 0,0 0 0,0 0 1,0-1-1,0 0 0,1-1 1,-1 0-1,0 0 0,1-1 0,-1 0 1,1-1-1,12-1 0,-16 0-21,0 0 0,0 1-1,0-1 1,0-1 0,6-3 0,-2 0-24,1-2 0,-1 1 1,-1-1-1,1 0 1,-2-1-1,11-14 1,2-11-149,-10-3 18,-8 33 88,1-19-91,-4 21 98,1 0-1,-1 1 1,1-1 0,-1 1 0,0-1 0,0 1 0,0-1 0,0 1 0,0-1 0,0 1 0,0 0 0,0 0 0,0-1-1,-2 0 1,1 1 5,1 0-1,-1 0 0,1 0 1,-1 0-1,0 0 0,0 0 1,0 0-1,1 1 0,-1-1 1,0 1-1,0-1 1,0 1-1,0 0 0,-2 0 1,-1 0 22,-1 1 1,1 0-1,-1 0 1,1 0 0,-8 4-1,-26 12 173,-2 12 132,34-23-240,1 0-1,-1 0 1,-7 10-1,-4 17 165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6:31.09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371 780 6989,'0'0'642,"-7"-4"-440,0 1-182,0 0-1,0 1 1,0 0-1,-1 0 1,1 1 0,-11-2-1,17 3-17,0 0 1,1 0-1,-1 0 0,0 0 0,1 0 0,-1 1 1,0-1-1,1 0 0,-1 0 0,0 0 1,1 1-1,-1-1 0,0 0 0,1 1 0,-1-1 1,1 0-1,-1 1 0,1-1 0,-1 1 1,0 0-1,-9 7 18,0 1 1,0 0 0,1 0 0,0 1-1,-13 20 1,17-23-23,1 1 0,0 0 0,0-1 0,1 1 0,-1 1 0,2-1 0,-1 0-1,1 1 1,1-1 0,-1 1 0,1 9 0,2-7-30,1-1 0,0 0-1,0 1 1,1-1 0,0 0 0,6 12 0,-8-21 20,9 16-291,15 19 20,-11-21 71,18 12 88,-24-20 65,-4 0 31,11 23 356,-11-22 397,-12-3-538,2-1-155,-1 1 14,1 0 1,-1-1 0,0 0-1,-1-1 1,1 0-1,-1 0 1,-14 4 0,-8-5 340,16-5 27,-14-10 21,27 12-409,0 1 1,0-1 0,0 1-1,0-1 1,0 1-1,0-1 1,0 1 0,1-1-1,-1 0 1,0 1-1,0-1 1,1 0 0,-1 0-1,1 0 1,-2-1-1,-11-16 136,1 0-1,0-1 0,1 0 0,1-1 0,-13-36 1,7-19-71,3 0-1,-5-107 1,14 128-17,-7-173 415,8 110-166,3 32-147,14-114 0,-8 171-276,-5 23-398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10:39.43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6553,'0'0'0,"31"12"241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08:45.13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1 168 2320,'0'0'2642,"13"0"-1987,1316-40 1655,-895 22-2182,521-27-138,133-11-109,-879 48 178,-203 8-85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08:45.80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1 575 1464,'0'0'2902,"9"-4"-1968,3-3-648,1 1-1,0 1 1,0 1 0,1-1 0,23-3-1,82-5 643,-103 12-827,2029-231 1480,-1264 99-1581,-115 17-19,-594 104 1,131-16 225,-196 27 333,-44 30-8550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08:46.42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144 1 3336,'0'0'4036,"-3"7"-3037,-10 27-88,1-1-1,-11 61 1,-7 80 5,26-150-849,-6 72 66,-4 20-71,2-25-61,-3 13-246,10-83-1164,2-5 751,4-2-2688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08:46.86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2748,'0'0'5292,"7"3"-4299,-3-1-874,0 0 0,0 0 0,0 0 0,0 0 0,0 1 0,-1 0 0,1 0 0,-1 0 0,0 0 0,1 0 0,-2 1 1,1-1-1,3 5 0,-3-1 24,1 0 0,-1 1 0,-1-1 0,1 1 1,-1 0-1,-1 0 0,3 15 0,1 64 579,-7 115 0,-2-54-436,-4-9-149,1-41-85,-15 90-1701,16-143-408,-2 5-1400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10:40.93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6553,'32'9'356,"0"0"0,1-3 0,-1 0-1,38 0 1,-21-2 45,-4 1-81,4-2 97,-3 2-30,1-2 30,-6-3-97,-1-1 97,-2-4-70,4 3-90,-6-1-17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10:41.46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35 6553,'49'-3'290,"-33"2"-138,22-3 365,38 3-1,-34 5-119,9-9 58,-3 2-126,6-7 112,-9 2-1,-7 4-159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10:41.93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6553,'43'20'290,"-1"12"165,-38-28-398,0-1-1,0 1 1,0 0-1,-1-1 1,1 2 0,5 8-1,-9-12-35,1 1-1,0-1 0,-1 1 0,1-1 1,-1 1-1,0 0 0,1-1 1,-1 1-1,0 0 0,0-1 0,0 1 1,0 0-1,0-1 0,0 1 1,-1-1-1,1 1 0,-1 0 0,1-1 1,-1 1-1,1-1 0,-1 1 1,-2 2-1,0 0 46,-1-1 0,0 1 0,0-1 0,-1 0 0,1 0 0,-1 0 0,-9 3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10:42.51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6553,'35'1'441,"3"3"-161,2 11-23,-6 4 50,-31-17-281,-2-1-11,0-1 0,1 1 0,-1 0 0,1-1 0,-1 1 0,0 0 0,1 0 0,-1 0 0,0 0 0,0 1 0,0-1 0,0 0 0,0 0 1,0 1-1,0-1 0,0 0 0,0 3 0,-1-1 14,0-1 1,0 1 0,0 0-1,-1-1 1,1 1-1,-1 0 1,0-1 0,0 1-1,0-1 1,0 1-1,0-1 1,-1 0 0,1 1-1,-1-1 1,-2 3-1,-3 3 96,0 0 0,0-1-1,-1 1 1,-10 6-1,-37 22 437,2-10-23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10:43.12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18 6553,'36'-17'40,"-33"17"-15,0 0-1,0-1 0,0 1 0,0 0 0,0 0 0,0 1 0,0-1 0,4 2 0,30 7 323,4 8 87,-1-6-88,6 3-39,1-1 171,-1-4-28,-5-2-130,6-6 81,-8 2-121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6:31.34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1154 0 7337,'-37'8'400,"0"16"428,-6 8 172,-14 10-244,-9-2-224,-14 9-140,-8 0-148,-6-8-108,-1 0-64,1-8-12,0-1 28,14-7-16,8-9-64,7-8-32,13-8-492,4-8-860,-4-8-996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10:43.54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9 6553,'37'-7'40,"0"5"177,6 12 130,0 5 87,0 3-88,-40-17-326,-1 0 0,0 0 0,1 0 0,-1 0-1,0 0 1,0 0 0,0 0 0,0 1-1,0 0 1,0-1 0,0 1 0,0 0 0,-1 0-1,3 2 1,-4-2 10,0 1-1,0-1 0,0 1 1,0-1-1,-1 1 0,1-1 1,-1 0-1,1 1 1,-1-1-1,0 1 0,0-1 1,0 0-1,0 0 0,-2 3 1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10:43.86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24 6553,'43'-4'290,"0"-3"148,1 2-108,5-2 71,-7 6-121,-11 1-40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10:44.15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18 6553,'0'0'0,"48"8"241,4-5 239,-10-6 1,-4-2-241,4-6 100,4 1 141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10:44.80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6553,'22'4'210,"-1"0"0,1 2-1,-1 0 1,0 2 0,23 12 0,-14-7 70,-27-12-251,-1-1-7,-1 0-1,0 1 1,1-1-1,-1 1 1,1-1 0,-1 1-1,0 0 1,0-1-1,1 1 1,-1 0-1,0 0 1,0 0-1,0 0 1,0 0-1,0 0 1,0 0-1,2 3 1,-3-2 3,0 1-1,-1-1 1,1 0 0,0 1-1,-1-1 1,1 0 0,-1 1 0,0-1-1,0 0 1,0 0 0,0 0-1,0 0 1,0 0 0,-1 0 0,1 0-1,-3 3 1,-3 3 88,0 0 0,0 0 1,-1-1-1,-9 7 0,-35 17 284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10:45.11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6553,'45'2'441,"5"5"-121,-45-6-280,-1-1-2,-1 0-1,1 0 0,-1 1 0,0 0 1,1 0-1,-1 0 0,0 0 0,1 0 1,-1 1-1,4 2 0,-5-2-2,0 0-1,0 0 1,0 1 0,-1-1-1,1 1 1,0-1-1,-1 1 1,0 0-1,0 0 1,0-1-1,0 1 1,0 0 0,0 0-1,0 6 1,-1-1 42,1-1 1,-1 1 0,-1 0 0,1-1 0,-3 10-1,-10 30 287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10:46.27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9 266 6553,'1'5'58,"-1"-1"-1,1 1 0,0-1 0,1 1 0,-1-1 0,1 1 0,1 3 1,1-3-3,0 0 1,0 0 0,1 0 0,-1-1 0,1 0 0,0 0-1,0 0 1,0-1 0,1 1 0,-1-1 0,1 0-1,0-1 1,11 4 0,-4-2 91,1 0 0,0-1 0,0-1 1,0 0-1,18 0 0,3-7 110,6-12 99,-35 14-324,0-1 0,-1 0 0,1-1 0,-1 1 1,0-1-1,0 0 0,-1 0 0,1 0 0,-1-1 0,0 0 1,-1 1-1,1-2 0,3-7 0,-4 4-51,0 1 0,0-1 0,-1 0-1,0 0 1,0 0 0,-1 0 0,-1 0 0,0-17 0,-6-55-111,5 78 121,0-1 0,0 0 0,0 0 0,-1 0 1,-1-4-1,1 6 3,1-1 1,-1 1-1,0 1 1,0-1-1,0 0 1,0 0-1,0 1 1,-1-1-1,-2-2 1,0 2-5,0-1 1,-1 1 0,1 0 0,-1 1 0,-6-3 0,7 3 5,1 1 1,-1-1 0,1 1-1,-1 1 1,1-1 0,-7 0-1,4 2 40,1-1-1,0 1 0,0 0 0,-1 0 1,-5 3-1,3-1 30,0 1 1,1 0-1,-11 6 1,-29 24 370,5 11 104,34-36-440,2 2-1,0-1 1,0 1-1,1 0 1,0 0-1,1 1 0,0 0 1,1 0-1,-5 19 1,7 7 290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08:47.94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1 400 3536,'0'0'3709,"1"-5"-3352,6-23 1681,-1 25-1891,12-4 118,0 0 1,0 1 0,1 1-1,25-4 1,84-4 264,-49 6-302,974-118 614,-470 54-848,-321 39-38,430-46 13,-675 77 37,69-2 77,-65 3-40,-6 0-38,-11 0 21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08:48.82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1 345 2964,'0'0'3362,"3"3"-2754,3 2-460,0-1 0,1 1-1,-1-1 1,1 0 0,0-1 0,0 1 0,0-2-1,0 1 1,13 2 0,78 12 575,-87-16-616,59 5 404,100-3-1,74-17-10,242-42-86,-1-23-359,-195 31-67,772-105-61,-533 91 58,-523 61-1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08:49.25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430 0 2212,'0'0'2098,"-5"8"-1222,-175 339 4710,81-142-4670,22-26-656,11-24-928,64-150-445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08:49.87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180 0 2832,'0'0'6316,"0"11"-5391,-1 64 151,-4 1 0,-18 93 0,17-138-870,-10 54 627,-48 144 0,18-95-665,35-112-171,9-18-40,1 1-75,-3 14-248,3-14-441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6:31.4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77 7209,'0'0'180,"57"-8"-96,-5-8-64,13 3-48,7 0-80,8-3-1192,23 5-1621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10:47.35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500 0 6553,'-185'33'1645,"139"-26"-1228,-115 10 841,125-13-857,1-3-104,-2 3 26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10:47.73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178 0 6553,'-26'33'481,"-14"-5"-24,-4-2-61,-2-4 59,44-21-434,-13 6 136,15-6-151,-1-1-1,1 0 0,0 0 0,0 0 0,-1 0 1,1 1-1,0-1 0,0 0 0,0 0 0,-1 0 1,1 1-1,0-1 0,0 0 0,0 0 0,0 1 1,-1-1-1,1 0 0,0 0 0,0 1 0,0-1 1,0 0-1,0 1 0,0-1 0,0 0 0,0 1 1,0-1-1,0 0 0,0 0 0,0 1 0,0-1 0,1 2 25,1 0-1,-1 0 0,0-1 1,1 1-1,-1-1 0,1 0 1,-1 1-1,1-1 0,0 0 1,-1 0-1,5 2 0,30 14 322,-22-10-226,54 20 455,-32-13-290,0 2 148,0 0-148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10:48.22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412 0 6553,'-19'14'254,"0"-1"0,-1-2 0,0 0 0,-1-1 0,-26 9 0,2-6 180,-8-1-48,8-4 31,0-5-96,3-3 79,6-3-119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10:48.64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139 0 6553,'-32'43'538,"-15"2"-34,6-4-98,39-40-381,0 1-1,1-1 1,-1 1 0,1 0 0,0 0 0,-1-1-1,1 1 1,0 0 0,0 0 0,0 0 0,0 1 0,1-1-1,-1 0 1,1 0 0,-1 0 0,1 0 0,0 1-1,-1 2 1,3-3-1,-1 0-1,1 0 0,-1 0 0,1-1 1,0 1-1,-1 0 0,1-1 1,0 1-1,0-1 0,0 1 1,0-1-1,0 0 0,1 0 1,-1 0-1,0 0 0,5 1 0,42 11 435,-5-8 22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10:49.19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435 8 6553,'-19'-3'183,"1"1"-1,-1 0 0,0 2 0,1 0 0,-1 2 0,-30 5 0,1-1 85,10-2 13,-3-1 121,2-2-121,-2 3 0,4-1 121,7-2-121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10:49.54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169 0 6553,'-16'1'170,"1"-1"0,0 2-1,-1 0 1,1 1 0,-18 6-1,-2 1 72,32-9-226,2-1-3,0 0 0,0 0 0,0 0 0,0 0 0,0 1 0,0-1 0,0 0 0,0 1 1,0-1-1,0 1 0,0-1 0,0 1 0,0-1 0,0 1 0,0 0 0,0 0 0,0-1 0,0 1 0,-1 2 0,3-2 9,0 1-1,0-1 0,0 1 0,0-1 0,0 0 1,1 1-1,-1-1 0,0 0 0,1 0 0,-1 0 1,1 0-1,-1 0 0,1 0 0,-1 0 0,3 0 1,30 10 342,4-4 54,-7-6-137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10:49.95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300 1 6553,'-58'12'488,"5"-4"-158,2 0 111,-4-4-1,10 0-119,7-3 119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10:50.35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188 0 6553,'-125'49'1144,"85"-33"-870,23-8-116,16-8-153,1 0 0,0 0 1,-1 0-1,1 0 0,0 0 0,0 0 0,0 0 1,-1 0-1,1 1 0,0-1 0,0 0 1,-1 0-1,1 0 0,0 0 0,0 1 1,0-1-1,0 0 0,-1 0 0,1 1 0,0-1 1,0 0-1,0 0 0,0 1 0,0-1 1,0 0-1,0 0 0,0 1 0,-1-1 1,1 0-1,0 0 0,0 1 0,0-1 1,0 0-1,0 0 0,1 1 0,1 1 36,1 0 1,0-1-1,0 0 0,0 1 0,0-1 0,1 0 1,-1-1-1,5 2 0,44 7 302,-6-4 4,46-5 551,-56 0-618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10:51.45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572 10 6553,'-42'-7'441,"4"4"-161,6 8 39,0 1-1,0 1 0,1 2 1,-35 14-1,-7 2 374,-7-2-146,43-16-199,0-1 70,2-6-137,-2-6-39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10:51.83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292 1 6553,'-30'2'334,"0"1"0,0 2-1,0 0 1,-42 15 0,53-14-181,-18 4 144,34-9-248,-1 0 0,1 0 0,0 1 0,0-1 0,0 1 0,0 0 0,1 0 0,-6 4 0,7-5-29,0 0 1,0 0 0,0 1 0,0-1-1,0 0 1,0 1 0,0-1 0,1 0 0,-1 1-1,1-1 1,-1 1 0,1-1 0,-1 1-1,1-1 1,0 1 0,-1-1 0,1 1 0,0-1-1,0 1 1,0 0 0,1 2 0,0-2 3,1 1 1,-1 0 0,0-1 0,1 1 0,0-1-1,0 0 1,0 1 0,0-1 0,0 0-1,0 0 1,0 0 0,1 0 0,2 1-1,1 1 38,0-1-1,0 0 0,0-1 0,11 4 1,21 3 376,-1-5-148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7:20.8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109 16 7473,'-2'-2'1630,"-5"-12"3423,6 19-4812,-2 21 699,-2 44-1,1 5 56,-4-4-354,-36 223 359,31-226-977,-6 110-1,16-75-2497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10:52.20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357 1 6553,'-42'21'340,"3"-1"24,17-11 26,-35 11 0,19-11-93,-3-1 103,4-1-119,0-4-1,-7-2 160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10:52.56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47 8 6553,'1'-1'18,"0"0"-1,0 1 0,0-1 0,0 0 0,0 1 0,0-1 0,0 0 0,1 1 1,-1 0-1,0-1 0,0 1 0,0 0 0,1-1 0,1 1 0,-24 25 307,-10 9 15,29-32-313,0 0 1,1 0-1,0 0 0,-1 1 0,1-1 0,0 0 0,0 1 0,1 0 1,-1-1-1,0 1 0,1-1 0,-1 5 0,1-6-11,0 1 0,0-1-1,1 1 1,-1-1 0,0 1-1,0-1 1,1 0 0,-1 1-1,1-1 1,0 1 0,-1-1-1,1 0 1,0 0 0,0 1 0,-1-1-1,1 0 1,0 0 0,0 0-1,1 0 1,-1 0 0,1 1-1,3 0 36,0 0 0,1 0 0,-1-1 0,0 0-1,1 0 1,-1 0 0,1 0 0,0-1 0,-1 0 0,1 0-1,-1-1 1,1 1 0,6-3 0,31-8 230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10:53.04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6553,'0'0'0,"5"37"241,10 3-1,-7 5 297,7-11-296,-1 3 98,-8 6 142,2-1-241,-8-5 1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2:42.6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442 0 4772,'0'0'927,"4"4"-27,47 47 1175,64 49-1,-36-40-1622,122 70-1,-186-122-440,-10-6 0,0 0-1,-1 1 1,0 0-1,0-1 1,1 2-1,4 4 1,16 13 18,-19-15 68,-19 1-63,-43 24 76,-102 37 0,84-38 130,1 3-1,1 3 0,2 3 0,2 3 0,2 3 0,-89 79 0,23-9-731,129-113 98,1 1 0,-1 0 0,0-1 1,0 0-1,0 0 0,0 0 0,-6 3 0,1-1-591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2:42.8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892 1 4396,'0'0'8113,"-43"58"-7061,0-5-164,-17 3-348,-12 5-188,-22-3-180,0 3-100,-15 0-116,1-8-724,5-5-1100,17-11-1568,6-11-1081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2:43.1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449 1 4228,'0'0'2086,"8"2"-944,2 1-895,1 1 0,-1 0 0,1 1 0,-2 0 0,1 0 1,0 1-1,-1 1 0,0-1 0,10 11 0,-11-9-75,20 26 668,-23-28-752,3 4 82,-1 0-1,12 21 0,-17-26-106,0-1 0,0 1 0,0-1 0,-1 1 0,0 0 0,0-1 0,0 1 0,0 0 0,-1 0 0,0 0 0,0 0 0,-1 8 0,-3 2 72,0 0-1,0-1 1,-2 1 0,0-1 0,-1 0-1,0-1 1,-1 1 0,0-1 0,-1-1-1,-17 20 1,-11 5 8,-72 58-1,97-86-128,-33 27-388,-2-3-1,-56 30 1,-38 4-4441,73-40 978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2:43.6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4696,'0'0'6655,"2"11"-6307,74 388 2314,6 30-1903,-76-405-809,31 146-308,-24-57-3064,-12-63-427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2:44.3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1112 931 8233,'-7'-7'766,"-22"-21"-197,17 12-329,4-2-299,0 1 0,2-1-1,-7-26 1,10 35-15,1-1 1,1 1 0,0-1-1,0 0 1,1 0 0,0 0-1,1 1 1,0-1 0,4-16-1,2 8-82,0 0 0,16-26 0,-22 43 146,-1 0 0,1 1 1,-1-1-1,1 0 0,-1 0 1,1 0-1,0 1 0,0-1 0,-1 0 1,1 0-1,0 1 0,0-1 1,0 1-1,0-1 0,0 0 0,14-6-33,-1 0-1,1 0 1,0 2-1,1 0 0,-1 0 1,25-2-1,-39 6 42,0 1-1,0 0 0,0 0 1,-1 0-1,1 0 1,0 0-1,0 0 1,-1 0-1,1 1 1,0-1-1,0 0 1,-1 0-1,1 1 1,0-1-1,0 0 1,-1 1-1,1-1 0,0 0 1,0 2-1,10 2-13,-6-2 3,0 1 0,0 0 0,0 0 0,0 0 0,-1 0 1,9 7-1,25 20 21,-23-13 45,10 18-36,-16-19 24,0 14 85,-9-29-121,1 0 1,-1-1-1,0 1 0,0 0 0,0-1 1,1 1-1,-1 0 0,0-1 0,0 1 1,0 0-1,0-1 0,0 1 0,0 0 1,-1-1-1,1 1 0,0 0 0,0-1 1,0 1-1,-1 0 0,1-1 0,0 1 1,-1-1-1,1 1 0,-1 0 0,-18 38 131,18-38-129,1 0-1,-1 0 1,1 0 0,-1 0-1,1 0 1,-1 0-1,0 0 1,0 0-1,1 0 1,-1-1-1,0 1 1,0 0-1,0 0 1,0-1-1,0 1 1,0-1 0,0 1-1,0-1 1,-1 1-1,-30 16 71,-56 19-1,69-29-17,1-2-1,-2 0 1,1-1-1,0-1 1,-30 1-1,35-4 70,-1-1-1,1 0 1,-1-1-1,1 0 1,0-1-1,0-1 1,0 0-1,0-1 1,-22-12-1,26 12-78,1-2-1,0 1 0,0-1 0,0-1 0,1 1 1,0-1-1,1-1 0,-1 0 0,2 0 1,-1 0-1,1-1 0,1 0 0,-6-13 0,-2-9-40,2-2 1,1 1-1,-6-44 0,-9-107 24,22 154 5,-4-50 149,4 40 146,-12-68 0,4 68-160,8 17-94,3 19-93,-8 35-56,5-7 87,1-1 0,1 1 0,3 41 1,17 75 74,107 364 830,-50-231-500,-61-206-350,-3 1 1,5 116-1,-16-160-29,-1 0 0,-1 1 0,-1-1 0,-1 0 0,-2 0 0,0 0 0,-1-1 0,-18 44 0,18-56-22,1 0 0,-1 0 0,-1-1 0,0 1 0,-1-2 0,0 1 0,0-1 0,-1 0 0,0 0 0,-1-1 1,1-1-1,-2 1 0,1-2 0,-1 1 0,0-2 0,0 1 0,-1-2 0,1 1 0,-14 2 0,7-3 53,1-1 0,-1-1 0,0 0 0,1-1 0,-1-1 0,0-1-1,0-1 1,-28-5 0,24 1 1,0-1-1,0 0 0,0-2 1,1-1-1,0 0 0,-21-15 1,14 5 1,1-1 0,0-1 0,2-1 1,0-1-1,2-2 0,0 0 1,2-2-1,-34-58 0,43 65-78,1-1 0,1 0 0,1-1 0,1 0 0,1 0 0,2 0 0,0-1 0,1 0 0,1 0 0,1-1 0,2 1 0,0 0 0,1 0 0,2-1 0,0 1 0,2 0 0,8-25 0,3 6-616,1 1 0,43-72 0,20-11-4148,-21 44 147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2:44.5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24 8221,'0'0'2852,"23"-24"-1148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2:44.7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726 0 6825,'0'0'2988,"-28"54"-1656,13-6-200,-7-3-268,7 8-292,-13 13-124,-15 6-140,-9 10-168,-5 0-60,-23 3-24,6 2-108,-6-7-352,-6-1-1108,15-15-1708,-3-14-993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7:21.4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1128 386 3780,'-6'-86'1601,"4"72"-895,-25-52 323,27 65-1011,0 0 0,-1 1 0,1-1 0,-1 0-1,1 1 1,0-1 0,-1 1 0,0-1 0,1 0 0,-1 1 0,1-1 0,-1 1-1,0-1 1,1 1 0,-1 0 0,-1-1 0,-10-7 48,0 1 0,-1 1 0,1 0-1,-2 1 1,1 0 0,0 1 0,-18-3 0,6 5 119,0 1-1,0 1 1,0 2 0,0 0 0,-35 8-1,-119 40 371,150-41-494,-17 7 120,1 1 1,0 2-1,2 2 1,0 2-1,2 2 1,0 2 0,-38 33-1,61-43-88,1 1-1,0 1 1,1 1-1,1 0 1,1 1-1,1 1 1,1 0-1,1 0 1,0 1-1,2 1 1,1-1 0,1 2-1,1-1 1,-5 39-1,10-47-79,0 1 0,1-1 0,1 0-1,0 1 1,1-1 0,1 0 0,1 0 0,0 0-1,1-1 1,9 20 0,-4-14 5,1-1 0,1 0 0,1-1 0,1-1 0,0 0 0,26 25 0,-6-12 41,1-2 1,58 38-1,79 33 236,-129-78-157,2-1 1,0-3 0,1-2 0,0-2-1,2-2 1,-1-1 0,1-3-1,1-3 1,-1-1 0,80-4 0,-98-3-102,0-1 1,-1-1-1,0-2 1,0-1-1,0-1 0,-1-2 1,-1 0-1,0-2 1,0-1-1,-1-1 1,-1-1-1,33-29 1,-27 19-32,-1-2 1,-2-2-1,-1 0 1,-1-2-1,-2-1 1,-1-1 0,-1-1-1,26-59 1,-27 47 3,-3 0 0,-2-1 0,-2-1 0,-1 0 0,-4-1 0,7-84 0,-15 108-5,-2 0-1,-1 1 1,0-1 0,-2 1 0,-1-1 0,-12-33 0,10 41-6,0-1 0,-2 2 0,0-1 1,-1 1-1,-1 1 0,0-1 0,-1 2 0,-1 0 1,-18-17-1,7 12 11,-1 1 1,0 1 0,-2 1 0,0 1-1,-1 1 1,0 2 0,-1 0 0,-1 3-1,-46-12 1,34 13-662,-1 1 0,0 2 0,0 2 0,0 2 0,0 2-1,-59 8 1,58-1-2013,6 1-648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2:45.3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517 0 3348,'0'0'902,"8"7"-498,27 17-57,-27-18-37,-3 4-69,1 0-168,-3-6-44,0 0 1,-1 0 0,1 0 0,-1 1-1,-1-1 1,1 1 0,0 0 0,0 5 0,2-2 8,-3-5-16,0 0 0,0-1 0,0 1 0,0 0 0,0 0 0,0 0 1,-1 0-1,1 0 0,-1 4 0,-5 2 73,-14 27 7,14-27-18,2-9-139,-1 0 17,1 0 0,-1 1 0,0-1-1,1 1 1,-1 0 0,-4 2 0,-1 0-43,0-1-165,4-12-190,-15-40 330,12 2 172,7 38 285,1 3-162,0-23-56,0 22 2635,-9 8-2654,-4-2-99,-1 2 0,1-1 0,0 2-1,-1 0 1,1 0 0,0 1 0,0 1-1,-18 6 1,19-5 2,7-2-15,1 0 1,-1 0-1,0 1 1,1 0-1,0-1 1,-1 1-1,-4 5 1,-14 11 136,0 1 0,2 1 0,0 0 1,2 2-1,0 0 0,1 1 0,-17 33 0,19-24 157,1 1 0,1 1 1,2 1-1,2 0 0,-11 66 0,-4 190 1086,22-237-1160,1 404 720,26-2-1213,-11-250-986,-11-149-1756,-2-47-1591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2:46.0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1040 259 5781,'0'0'4473,"-4"1"-3836,-11 2-210,11-2 429,2-29-940,2 24 74,-1 0 0,1 0 0,0-1 0,0 1 0,0 0 0,0 0 0,1 0 0,-1-1 0,1 1 0,1 0 0,1-4 0,2-5-9,1 1 1,0 1 0,1-1-1,1 1 1,0 0 0,0 1-1,1 0 1,0 0 0,1 1 0,0 0-1,0 0 1,1 2 0,22-14-1,-24 17 7,0 0-1,-1 0 0,2 1 1,-1 0-1,0 1 1,0 0-1,1 0 0,-1 1 1,1 0-1,0 1 0,-1 0 1,1 0-1,-1 1 1,1 0-1,-1 1 0,1 0 1,-1 1-1,0 0 1,0 0-1,9 5 0,-12-5 7,0 1 0,0-1 0,0 1 0,7 8 0,-4-5 11,-2 1 0,1 1 0,10 15 0,-15-20 1,-1-1-1,0 1 1,0 0 0,0 0 0,-1 0 0,1 0-1,-1 0 1,0 0 0,0 0 0,0 0 0,-1 0-1,0 0 1,0 7 0,-8 18 38,-2-16 7,-7 3-41,0-1 1,-1-1-1,-1-1 0,-1 0 1,0-2-1,0 0 1,-1-1-1,0-1 0,-40 10 1,-5-2-2,-1-2 0,-78 5 0,97-15 52,-1-2 0,1-2 0,0-2-1,0-2 1,0-2 0,0-2 0,1-3 0,-84-27-1,56 12 605,67 23-545,0 2-128,-24 0-6,31 0 14,0 0 0,0 0 1,0 0-1,0 0 1,1 0-1,-1 0 1,0 0-1,0 0 1,0 1-1,0-1 1,0 0-1,0 1 0,1-1 1,-1 1-1,0-1 1,0 1-1,1-1 1,-2 1-1,-41 28 22,-9 10-5,-87 109-40,135-143-231,-1 0 0,0 1 0,1 0 0,0 0 0,-4 9 0,1-3-499,1-2-2708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2:46.3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1 225 5773,'48'-53'472,"12"5"-64,-3 6-68,9 10-84,0 8 20,-9 6 8,0 10-12,3 13 308,-3 27-8,-14 29-336,-43 0-100,-20 0-344,-40 2-1548,-20-7-1373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2:46.8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1386 337 7933,'-12'3'297,"9"-2"-151,0 0 0,0 0-1,0 0 1,0-1 0,0 1-1,0-1 1,-1 0 0,-2 0 0,-23 0 1024,25-8-1474,1 4 250,0 0 1,1-1 0,-1 1 0,1-1 0,0 0-1,1 0 1,-1 0 0,1 0 0,0 0-1,0 0 1,0 0 0,1 0 0,0 0 0,0 0-1,1-9 1,2 3 12,1 0-1,0 0 1,0 0 0,1 0-1,1 1 1,-1 0 0,2 0-1,-1 0 1,2 1-1,11-12 1,1 1 1,0 2 1,1 0-1,31-20 0,-45 33 32,0 1 1,1-1-1,0 1 0,15-5 0,-19 8 4,0 0-1,0 0 1,1 1-1,-1-1 1,1 1 0,-1 0-1,0 0 1,1 0-1,-1 1 1,0 0 0,6 1-1,19 9-19,-29-11 25,1 1 0,0-1 0,0 0-1,-1 1 1,1-1 0,0 1 0,-1-1-1,1 1 1,0 0 0,-1-1 0,1 1 0,-1 0-1,1-1 1,-1 1 0,2 1 0,6 11 83,0-1 1,-1 2-1,0-1 1,5 15-1,-10-20-23,1-1-1,-1 1 1,-1-1-1,1 1 0,-1 0 1,-1 0-1,1 0 1,-1 0-1,0 0 1,-1-1-1,-2 9 1,0-5-13,-1-1 0,0 1 0,-1-1 0,0 0 0,0 0 1,-1 0-1,-1-1 0,1 0 0,-2 0 0,1-1 0,-1 0 0,0 0 0,-1-1 1,0 0-1,-17 10 0,3-3 23,-1-1-1,0-2 1,-1 0 0,0-2 0,-43 10 0,34-12-18,0-2 1,-1-1-1,0-2 1,0-1 0,0-2-1,0-1 1,1-2-1,-35-9 1,-38-13 507,-123-48-1,103 30 49,71 28-408,45 17-179,1 5-22,-1-1 0,1 1 0,0 1-1,0-1 1,1 2 0,-13 12 0,-55 61-17,69-73 19,-164 214-322,69-67-3414,58-85 212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2:47.1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7369,'35'18'1209,"-19"-14"-147,34 2-58,60-2-1,-65-4-855,0 2 1,73 13-1,-102-13-128,-13-2-13,0 0 0,1 1 0,-1-1-1,0 1 1,0 0 0,0 0 0,0 0 0,0 0 0,0 0 0,4 3 0,21 9 45,-27-12-50,-1-1 1,0 0-1,1 0 0,-1 0 0,1 0 0,-1 1 0,1-1 0,-1 0 0,0 0 0,1 1 0,-1-1 0,0 0 0,1 1 0,-1-1 0,0 0 0,0 1 0,1-1 0,-1 0 0,0 1 0,0-1 0,1 1 0,-1-1 0,0 0 0,0 1 0,0-1 0,0 1 1,0-1-1,0 1 0,0-1 0,0 1 0,0-1 0,0 0 0,0 2 0,1 4 5,-1 1 0,1 0 0,-1-1 0,-1 1 0,1 0 0,-1-1 0,-1 1 0,1-1 0,-1 0 0,0 1 0,0-1 0,-1 0 0,0 0-1,-4 6 1,-4 3-124,0-1 0,-1 0-1,-1 0 1,-1-1-1,0-1 1,0 0-1,-18 10 1,-120 64-2746,151-86 2851,-141 69-3380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2:47.3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 6769,'43'-5'3364,"-6"5"-3348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2:48.0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0 128 3692,'0'0'5494,"10"-4"-5432,66-19 106,108-18 1,53-15-1427,-229 53-964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2:48.3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9585,'0'0'688,"29"13"-5288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2:48.7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1314 70 8733,'0'0'5185,"-7"4"-5172,-35 20-21,1 3 1,1 1 0,-56 53-1,24-9 8,3 3 0,3 3-1,-65 103 1,-23 51 57,138-209-47,-1 0 1,-1-2-1,-1 0 0,-1-1 1,-1-1-1,-1 0 1,-44 28-1,52-39 20,0-1 0,-1 0 0,1-1 0,-1-1 0,0 0 0,-26 5 0,30-9 40,-1 0 0,1 0 0,-1-1 0,1 0 0,-1-1 0,0-1 0,1 0-1,0 0 1,-21-8 0,24 7-18,1 0-1,0-1 1,-1-1-1,1 1 0,1-1 1,-1 0-1,1 0 1,0-1-1,0 0 1,0 0-1,1-1 0,0 1 1,0-1-1,1 0 1,0 0-1,0-1 0,0 1 1,1-1-1,-4-14 1,2 1-53,0-1 0,2 0 1,0 0-1,2-1 1,0 1-1,3-26 0,3-10-40,3 1 0,3-1-1,2 1 1,33-90-1,-18 77-1054,3 1-1,3 2 0,50-75 1,-41 79-2211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2:49.0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655 253 8185,'-68'-15'3443,"62"14"-2703,3-6-331,2 2-401,0 0 1,0 1 0,0-1-1,0 0 1,1 0 0,-1 1 0,1-1-1,1 0 1,-1 0 0,1 1-1,-1-1 1,1 0 0,1 1 0,-1-1-1,1 0 1,-1 1 0,1 0-1,1-1 1,-1 1 0,1 0 0,-1 0-1,1 0 1,0 1 0,6-6 0,3-2-21,0 0 0,1 0 0,1 1 0,0 1 0,0 0 1,1 1-1,0 1 0,0 0 0,26-7 0,-27 10-1,0 0 0,0 2 1,0-1-1,1 2 0,-1 0 0,1 1 0,-1 0 0,1 1 0,-1 1 1,0 0-1,16 5 0,-29-7 12,0 0 1,-1 0 0,1 1-1,-1-1 1,1 0 0,-1 0-1,1 1 1,-1-1-1,1 0 1,-1 1 0,1-1-1,-1 1 1,1-1 0,-1 1-1,0-1 1,1 1 0,-1-1-1,0 1 1,1-1-1,-1 1 1,0-1 0,1 1-1,-1-1 1,0 1 0,0-1-1,0 2 1,4 7 7,0-1 0,-1 1 0,-1 0 0,0 0 0,0 0 0,0 1 0,-1-1 0,-1 0 0,1 0 0,-2 1 0,1-1 0,-1 0 1,-1 1-1,1-1 0,-2 0 0,1 0 0,-1-1 0,-8 16 0,-2 0 12,-2-1 0,-1 0 0,0-1 0,-31 30 1,-89 72 35,52-55-300,-3-5 0,-3-3 0,-145 74 0,117-83-1702,8-16-1210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7:22.2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616 0 3460,'0'0'1462,"-5"6"-644,-22 36 347,13-21-519,-21 29 0,30-45-590,-77 86 520,68-78-542,-1-1 1,1 0-1,-2-1 1,-25 15-1,29-20-35,0 0 0,0-1-1,0-1 1,0 0 0,-1 0-1,1-1 1,-1-1 0,0 0-1,0-1 1,0 0 0,0-1-1,0 0 1,-22-4 0,23-1-21,4 0 9,0 0 0,0 0 0,1 0 0,-1-1 1,1 0-1,1 0 0,-1-1 0,1 0 0,0 0 0,1 0 1,-6-9-1,-26-79 96,29 72 72,7 19 462,0 12-55,-1 22-268,1 0 0,1 0 0,2 0 0,1 0 0,1 0-1,2 0 1,11 35 0,13 24-104,42 90-1,-15-39-748,-19-44-3930,-23-63 1439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2:49.6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1161 282 7809,'-15'7'507,"12"-5"-275,-1-1-1,0 1 1,1-1 0,-1 0 0,0 0 0,0 0 0,0-1-1,-6 1 1,-15 1 572,19-1 230,6-4-1065,0 1-1,0 0 0,-1 0 0,1-1 0,-1 1 1,1 0-1,-1 0 0,-1-4 0,-4-12-73,6 10 74,1 1 1,-1-1-1,1 1 0,1 0 0,-1-1 0,1 1 1,1 0-1,-1 0 0,1 0 0,1 0 1,-1 1-1,8-12 0,1 1-24,1 0 0,1 0 1,19-17-1,-23 23 20,1 1 0,1 1 1,21-15-1,-28 22 23,-1 0 1,1-1-1,-1 2 0,1-1 1,0 0-1,-1 1 1,1 0-1,0 0 1,0 0-1,0 1 0,0-1 1,0 1-1,0 1 1,9 0-1,21 10-45,-34-11 55,0 1 1,-1-1 0,1 0 0,0 1 0,0-1-1,0 0 1,-1 1 0,1-1 0,0 1-1,-1 0 1,1-1 0,0 1 0,-1 0-1,1-1 1,-1 1 0,1 0 0,-1-1 0,1 3-1,12 14 6,-2 2 0,18 35 0,-26-45 3,1 0-1,-1 0 1,0 1 0,-1-1 0,0 1 0,-1-1 0,0 1-1,0 0 1,-1 0 0,-1 11 0,-2-8 9,0 0 0,0 0 0,-2 0 0,1 0 0,-2 0 0,1-1 0,-2 0 0,0 0 0,0-1 0,-1 0 0,0 0 0,-13 12 0,-7 5 8,-1-2 0,-1-1 0,-35 21-1,19-15-2,0-3 0,-79 34 1,91-48 16,-1-1 0,-1-2 0,1-2 1,-62 9-1,77-17 50,0 0-1,0-2 1,-31-4 0,51 5-84,-1 0-1,0 0 1,0 0 0,0 0 0,0-1 0,0 1 0,1 0 0,-1-1 0,0 1-1,0 0 1,1-1 0,-1 1 0,0-1 0,0 1 0,1-1 0,-1 1-1,1-1 1,-1 0 0,0 0 0,-6-6-9,1 1-1,0-1 0,0 0 1,1-1-1,0 0 1,-6-12-1,9 16-1,0-1 0,1 1 1,-1 0-1,1-1 0,0 1 0,0-1 0,1 1 0,0-1 0,-1 1 0,1-1 1,1 0-1,-1 1 0,1-1 0,0 1 0,0-1 0,0 1 0,4-8 0,11-13-45,-4 16-11,2 3 35,1 1 0,-1 0 0,22-3 0,-36 7 25,1 1 1,0 0-1,0 0 0,0 0 0,-1 0 1,1 0-1,0 0 0,0 0 0,-1 1 1,1-1-1,0 0 0,0 0 1,-1 0-1,1 1 0,0-1 0,-1 1 1,1-1-1,0 0 0,0 2 0,6 1 11,-1 1-1,0 0 0,0 0 0,0 1 1,0-1-1,-1 1 0,1 1 1,-2-1-1,1 1 0,0 0 0,-1 0 1,0 0-1,-1 0 0,1 1 0,-1 0 1,0 0-1,-1-1 0,0 2 0,2 7 1,-2 3 45,0 0 0,-1 1-1,-1-1 1,-1 0 0,-1 1 0,0-1 0,-1 0 0,-1 0 0,-1 0 0,-12 28 0,2-9 46,-3-1 1,-1-1 0,-45 63-1,23-46-198,-2-1 0,-2-2 0,-2-3 0,-2-1 0,-2-3-1,-2-1 1,-2-4 0,-80 43 0,119-72-929,-32 12 0,-6-9-2293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2:49.7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9513,'0'0'3324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2:50.0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707 1 6529,'0'0'1264,"-18"41"-12,18 3 20,9 6-180,0 11-220,-4 8-152,4 13-164,-18 8-236,-14 3-112,-11 13-80,-26 0-52,-17 0-24,-20 0-52,-3-8-416,-9-11-1024,1-23-1684,5-14-1265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2:50.6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358 1 4472,'13'8'600,"-1"1"0,0 0-1,0 0 1,-1 2-1,0-1 1,10 15-1,53 75 1702,-66-88-2080,25 36 1166,40 83 0,-64-112-1063,0 0-1,-2 0 1,-1 1 0,0 0-1,-2 0 1,0 0 0,-1 0 0,0 23-1,-4-28-237,0-1 1,-2 1-1,1-1 0,-2 0 0,0 0 1,-1 0-1,0 0 0,-1-1 0,0 0 1,-2 0-1,1-1 0,-1 1 0,-1-2 1,-11 13-1,-5 4-148,-2-2 1,0-1-1,-2-1 1,-41 26-1,32-25-965,-2-3 1,0-1-1,-1-2 0,-1-2 0,-75 20 0,14-17-3263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2:50.8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138 0 7889,'0'0'2848,"23"50"-1684,-9 19-124,-5 13-184,-9 16-368,5 8-160,-5 4-192,0 4-20,-5-3-116,-18 8-396,-14-2-1044,-20 2-1764,-9-8-1193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2:51.1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703 1 7305,'0'0'3540,"29"48"-2292,-29 10-240,-20 6-220,-9 10-296,-22 16-264,-15 3-80,-14 5-84,-14 0-44,-1-8-580,-8-8-1024,-5-8-1464,22-26-796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2:51.3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326 0 6281,'43'49'1072,"-6"4"120,-9 0 112,-5 5-240,-9 11-276,1 0-288,-24 8-220,-5 18-132,-29 3-36,-14 8-16,-17 0-84,-12 0-764,-17-8-1352,3-18-1472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2:51.7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85 597 7205,'0'0'1196,"7"-3"-765,25-11-303,0 0-1,-2-3 1,1 0 0,-2-2-1,-1-1 1,0-2 0,-2 0-1,0-2 1,-1 0 0,-2-2-1,-1-1 1,22-33 0,-40 53-104,1-1-1,-1 0 1,0 0 0,-1 0 0,0 0 0,0 0 0,-1-1 0,0 1 0,-1-1-1,0 0 1,0 1 0,0-1 0,-1 0 0,-1 0 0,1 1 0,-2-1 0,1 0 0,-1 1-1,0-1 1,-1 1 0,0 0 0,0 0 0,-1 0 0,0 0 0,0 0 0,-1 1 0,0 0-1,-11-13 1,13 17-25,0-1 0,0 1-1,0 0 1,-1 0 0,1 1-1,-1-1 1,1 1-1,-1 0 1,0 0 0,0 0-1,0 0 1,0 1 0,0-1-1,0 1 1,0 0 0,-7 0-1,4 0-4,0 2-1,0-1 0,0 1 0,0 0 1,0 0-1,0 0 0,0 1 0,1 1 1,-10 3-1,-2 3-4,-1 1 1,1 1-1,1 1 1,0 1-1,-28 27 0,44-39 11,-73 76-69,64-65 64,2 0-1,-1 0 0,1 0 1,1 1-1,-7 16 1,6-7 3,2 0 1,0 0-1,1 0 1,1 1-1,1 0 1,1 0-1,1 0 1,1 0-1,2 0 1,0 0-1,1-1 1,7 26-1,9 21-81,3-1-1,48 101 1,-44-103-2040,-3 0-1,21 100 1,-26-82 135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2:51.9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0 6625,'0'48'2900,"-6"-16"344,49-14-11109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2:52.5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1612 0 4820,'0'0'6296,"-6"2"-6131,-23 4-79,0-1-54,0 2 0,1 1 0,-37 16 0,29-6 35,1 1 0,1 3 0,1 0 0,-50 45 0,-109 123 722,158-154-681,-178 193 295,-134 136-178,180-217-134,140-128-562,-2-1 0,0-1 0,0-2 0,-50 21-1,12-16-2853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7:22.8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1914 332 2516,'-8'-17'220,"-1"1"-1,-1 0 0,0 0 1,-1 1-1,-1 1 0,0 0 1,-1 0-1,-1 2 0,0-1 1,-20-12-1,11 12-137,-1 0-1,0 2 1,-1 0-1,0 2 1,-1 1-1,0 1 1,-32-4 0,21 6 77,0 3 1,1 1 0,-1 1-1,-65 10 1,42 1 109,1 3 1,0 2-1,1 3 0,1 3 1,0 2-1,-63 38 0,-12 17 803,-191 151 0,289-202-904,1 1 0,2 2 0,1 0 0,2 3 0,1 0 0,2 2 0,1 0 0,1 2 1,3 0-1,1 2 0,2 0 0,1 1 0,-10 46 0,23-72-114,1 1 0,0 0 0,1 1 0,0-1 0,1 0 0,1 0 0,1 0 0,0 0 0,2 0 0,-1 0 0,2-1 0,0 1 0,1-1 0,14 28 0,-8-24 0,0-1 0,1 0 0,1 0 0,1-2 0,0 1 0,1-2 0,1 0 0,0-1-1,1-1 1,26 15 0,12 1 63,1-2-1,1-3 0,1-2 1,0-3-1,2-2 1,0-3-1,104 9 0,-46-15 36,0-5-1,-1-5 0,133-20 0,-200 16-88,-1-3 0,-1-2 0,1-2 1,-2-2-1,68-30 0,-92 33-53,0 0 0,-1-2 0,-1 0 1,-1-2-1,0 0 0,-1-2 1,0 0-1,-2-1 0,0-1 1,-1 0-1,-1-2 0,15-26 0,-13 14-6,-2-1 0,-2 0 0,-1-1-1,-2-1 1,-1 0 0,9-69-1,-13 42-4,-3 0 0,-3 0-1,-9-80 1,4 103-17,-1 1-1,-2-1 1,-2 1 0,-2 0-1,-1 1 1,-25-48-1,27 65 3,-2-1-1,-1 2 1,0-1-1,-2 2 0,0 0 1,-1 1-1,-1 1 1,-1 0-1,-1 2 0,0 0 1,-27-15-1,8 9-151,-1 2 0,-2 2 1,1 1-1,-2 3 0,-45-10 0,49 16-847,-1 2 0,0 1 0,-41 1 0,79 4 779,0 0 0,0-1 0,0 1 1,0 1-1,0-1 0,1 0 0,-1 0 0,0 1 0,0-1 1,0 1-1,1-1 0,-1 1 0,0 0 0,1 0 0,-4 2 1,0 0-556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2:52.7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0 315 6933,'72'-37'104,"22"-3"12,0-2-8,15 2-4,8-2-104,0 2 0,-8 8-596,-15-10-2009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2:52.9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81 0 8385,'0'66'1524,"0"16"-292,14 24-328,-6 11-168,-8 15-240,6 6-236,-12 5-124,-2 0-324,-12 0-1284,-12-9-1904,-10-15-853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2:53.3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1306 1 6493,'0'0'1782,"4"7"-1218,11 20-163,-10-12-128,1 18-118,-6-18-77,-2-7-51,1-4-7,0-1 0,0 1 0,0-1 0,1 0 0,-1 1 0,1 5 0,-9-5 14,-5 4 33,0-1 0,0-1 0,-1-1 0,0 0 0,-1-1-1,1 0 1,-26 2 0,-85 9 965,106-11-851,1 1 0,-1 1 1,1 0-1,-27 14 0,3 4 198,2 2 0,-76 59-1,-68 81 310,138-122-634,-214 199 24,231-216-737,-1-1-1,-64 39 1,19-23-2394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2:53.4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16 9525,'0'0'1332,"51"-16"-1376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2:53.7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26 8797,'0'0'6232,"43"-26"-6388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2:54.4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3317 0 9365,'0'0'641,"0"9"-217,0 11-325,-1 1-1,-1 0 1,-1-1 0,-1 1 0,-1-1 0,-1 0 0,0-1 0,-2 1 0,0-1 0,-1-1 0,-1 1 0,-1-2 0,0 1 0,-1-1 0,-1-1 0,-1-1 0,-18 18-1,-2-7-81,-1 0-1,-1-3 1,-1-1-1,-2-1 0,0-2 1,-44 14-1,7-8 6,-1-3 1,-110 17-1,88-24-29,0-3 0,0-6 0,-141-7 0,195-2 0,0-3 0,1-1 0,0-2 0,0-2-1,1-2 1,0-2 0,1-2 0,1-1 0,-73-46 0,16-5-71,86 57 45,-7-12-1,14 18-3,4 13-90,-4 68 160,5-50 27,-2 0-1,0 0 1,-2 0 0,-13 46 0,10-52-38,-2-1 1,0 0 0,-1 0 0,-1-1-1,0 0 1,-2-1 0,0 0-1,0-1 1,-2-1 0,1 0-1,-34 23 1,30-25-19,-1 0 0,0-1-1,-1-1 1,0-1 0,-1-1 0,0-1-1,0-1 1,0 0 0,-1-2-1,-43 4 1,58-8-13,-1 0 1,0 0-1,1-1 0,-1 1 1,0-2-1,1 1 0,0-1 1,-1-1-1,1 1 0,0-1 1,0 0-1,-8-6 0,10 6-19,0-1 1,0 0-1,0 0 0,1 0 0,0-1 0,0 0 0,0 0 0,1 0 0,-1 0 0,1 0 0,0-1 0,1 0 1,-1 1-1,1-1 0,-2-10 0,2 2 3,0 0 1,1 1-1,0-1 1,1 0-1,1 1 1,0-1-1,1 0 0,0 1 1,1 0-1,1-1 1,0 1-1,1 0 1,0 1-1,1-1 1,0 1-1,1 0 1,0 1-1,1 0 1,1 0-1,0 0 1,0 1-1,1 0 0,0 1 1,22-16-1,-29 23 24,0 0 1,0 0-1,0 1 0,0-1 0,1 1 0,-1-1 0,0 1 0,1 0 0,-1 0 0,6 0 0,-4 1 2,1 0-1,-1 1 0,0 0 1,1 0-1,7 3 0,-12-4 6,0 0-1,0 1 0,0-1 0,0 0 0,-1 1 0,1-1 0,0 1 1,0-1-1,-1 1 0,1-1 0,0 1 0,0-1 0,-1 1 1,1 0-1,-1-1 0,1 1 0,0 0 0,-1 0 0,0-1 0,1 1 1,0 2-1,6 8 74,0 1-1,-1 0 1,0 0 0,0 0 0,-2 1 0,0 0-1,0 0 1,-1 0 0,0 1 0,-2-1 0,1 0 0,-2 1-1,-1 23 1,-2-21-45,-1 0-1,-1 1 1,0-2 0,-1 1-1,-1-1 1,-1 0 0,0 0-1,-1-1 1,0 0 0,-1-1-1,0 0 1,-1 0-1,-19 15 1,0-1-11,-1-1 0,-2-2 0,-1-2 0,-51 27 0,22-17-401,-2-2 1,0-3-1,-2-3 1,-1-4 0,-129 23-1,125-38-2419,16-7-604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2:54.5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1 271 8893,'100'8'996,"8"-16"-328,9-10-360,6-6-168,-6-16-92,6-10-112,-14-11-1256,-6-16-2044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2:54.7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0 265 9949,'0'0'132,"72"-64"-80,28 6-52,11 13-40,4 13 40,-7 3-32,-14 8-1284,-14 5-1392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2:55.0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660 1 8189,'0'0'1776,"-29"29"-992,1 11-616,-9 10 40,0 15 148,-6 5-152,-14 7-124,-9 5-60,-8 0 12,2-10-344,1-3-1172,-3-6-1576,2-10-381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2:57.2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1183 0 4204,'-23'103'1140,"-20"19"53,-17 16-161,-11 18 32,-15 6-152,-8 14-116,-9 8-320,-5 0-216,-1 12-128,0 0-100,7-13 16,7-16-84,24-27-168,11-26-1568,11-21-1652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7:23.8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595 0 4260,'0'0'394,"1"7"622,1 6-664,-1 0 0,0 0 0,-1 0-1,-1 0 1,0 0 0,0 0 0,-6 17 0,-30 96 932,35-119-1219,-5 10 1,0 0 0,-1-1 1,0 0-1,-1-1 0,-1 0 0,-1 0 1,0-1-1,0 0 0,-2-1 1,-23 20-1,18-19-62,0-1-1,-1-1 1,0 0 0,-1-2-1,0 0 1,-1-1 0,-40 12-1,48-21-11,-16-7-90,29 7 88,-1 0 0,0 0 0,1 0 0,-1 0 0,0-1 0,1 1 0,-1 0 0,1 0 0,-1-1 0,1 1 0,-1 0 0,1-1 0,-1 1 0,1 0 0,-1-1 0,1 1 0,-1-1 0,1 1 0,-1-1 0,1 1 0,-1-1 0,-6-8-55,0 0 0,1-1-1,0 1 1,0-1 0,1 0-1,0-1 1,1 1 0,-5-15-1,8 16 46,0 0 0,0 1 1,1-1-1,0 0 0,2-11 0,-1 14 237,-2 12-83,-3 19-8,-1-14-60,-17 22-91,9-12-22,9-16 23,-2-1 41,-19 12 8,19-12 803,2-9-470,-16-16-25,16 15 160,5 53-466,3-1 1,9 48 0,27 89-797,-27-129-167,1 4-1431,1-4-664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2:57.7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378 5 4988,'-10'-1'329,"-28"-2"-29,37 3-287,0 0-1,0 0 1,0 0-1,0 0 0,0 0 1,0 0-1,0 0 1,0 0-1,0 0 1,0 1-1,0-1 1,0 0-1,0 1 0,0-1 1,0 1-1,0-1 1,-2 2-1,-37 19 172,39-20-168,0-1-1,0 1 0,-1 0 1,1 0-1,0-1 0,0 1 1,0 0-1,0 0 0,0 0 1,0 0-1,0 0 0,0 0 1,1 0-1,-1 1 0,-1 1 1,-14 23 129,1 0 1,-19 48 0,29-60-110,0-1 0,1 1 0,0 0-1,1 0 1,1 0 0,0 1 0,1-1-1,1 0 1,1 17 0,3-9-9,2 0 0,0 0-1,2 0 1,11 23 0,-10-31 36,16 16-9,-23-27-48,0 0 1,0 0 0,1-1 0,-1 1-1,1-1 1,-1 1 0,1-1 0,0 0-1,0 0 1,5 3 0,1-1 6,-9-3-11,1-1 0,0 1 1,-1-1-1,1 1 0,0-1 0,-1 1 1,1-1-1,0 1 0,0-1 0,-1 0 0,1 0 1,0 1-1,0-1 0,0 0 0,-1 0 1,1 0-1,2 0 0,27 2-3,-29-2 0,-1 1-1,1-1 0,0 0 0,-1 0 1,1 0-1,0 0 0,-1-1 0,1 1 1,0 0-1,-1 0 0,1 0 1,0 0-1,-1-1 0,1 1 0,0 0 1,-1-1-1,1 1 0,-1 0 0,1-1 1,-1 1-1,1-1 0,-1 1 0,1-1 1,0 0-1,7-5 2,0-1 1,-1 0-1,1-1 1,-2 0-1,1 0 1,-1 0-1,0-1 1,7-14-1,-8 8 12,0 0 0,-2 0-1,1-1 1,-2 1 0,2-29 0,-4 12 587,-5-51 0,-3 30 709,6 45-1053,-7 5-146,1 1-110,1 0 0,-1 1 0,1 0 0,-1 0 0,0 1 0,1 0 0,-1 0 0,0 1 0,1 0 0,-1 0 0,1 1 0,-9 3 0,-3 3-3,0 1 1,1 1 0,1 1 0,0 0 0,-30 27 0,-69 78-1280,102-101 780,-23 24-1895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2:58.2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0 127 7917,'0'0'1541,"6"-4"-1188,17-10-219,-18 11-103,11-6-88,-11 7 54,0-1 1,1 1-1,0 0 1,-1 0-1,8 0 1,32-11-23,1 1-18,-35 10 29,28-2-84,-31 7 51,-6-2 42,1 0 0,0 0 0,-1 0 0,1 1-1,-1-1 1,0 1 0,1 0 0,-1-1 0,0 1 0,4 5 0,-4-4 5,-1 1-1,1 0 1,-1-1 0,1 1-1,-1 0 1,0 0 0,0 0 0,-1 0-1,1 0 1,-1 0 0,0 8 0,-7 50 3,6-61-3,-6 33 2,-1 1 0,-2-2 1,-15 35-1,-49 94 2,49-111-5,-12 24-11,-19 43 75,54-112 175,6-43-404,1 1 47,2 0-1,2 1 1,19-51 0,-22 69 76,27-69-81,79-145 1,-9 52 181,-99 171-83,5 4 12,25-13-8,-33 16 22,-1 1-1,1 0 1,-1-1-1,1 1 0,0 0 1,-1-1-1,1 1 1,0 0-1,-1 0 1,1 0-1,0-1 1,0 1-1,-1 0 1,1 0-1,0 0 1,0 0-1,-1 0 1,1 0-1,0 1 0,-1-1 1,1 0-1,1 1 1,32 7-19,-33-8 18,0 1 0,0-1-1,0 0 1,0 0-1,-1 1 1,1-1 0,0 0-1,0 1 1,-1-1-1,1 1 1,0-1-1,0 1 1,-1-1 0,1 1-1,-1-1 1,1 1-1,-1 0 1,1-1-1,-1 1 1,1 0 0,0 1-1,15 19 12,-1 1 1,-1 1-1,-2 0 0,0 1 1,12 35-1,35 168-487,-44-150-1567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2:58.6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387 32 10217,'0'0'579,"-9"1"-583,-25 1-4,33-2 7,0 0 0,0 0 0,1 0 0,-1 0 0,0 1 0,0-1 0,0 0 0,1 0 0,-1 1 0,0-1 0,0 0 0,1 1-1,-1-1 1,0 1 0,1-1 0,-1 1 0,0-1 0,1 1 0,-1 0 0,1-1 0,-1 1 0,1 0 0,-1-1 0,1 1 0,-1 0 0,1 0 0,-23 29-18,1 1 0,-20 40 0,30-49 9,1 1-1,2 1 1,0 0 0,-11 47 0,15-44-1,2 1-1,0 0 1,2 0-1,3 40 0,0-53-35,0 0 0,1 0-1,0 0 1,1 0 0,1-1-1,0 0 1,1 0 0,1 0-1,11 17 1,-18-30 26,1-1 0,-1 1 0,0 0 0,1-1 0,-1 1-1,1-1 1,0 1 0,-1-1 0,1 1 0,-1-1 0,1 1 0,0-1 0,-1 0 0,1 1 0,0-1 0,-1 0 0,2 1 0,26 12-401,-27-13 401,0 0 0,-1 1-1,1-1 1,0 0 0,-1 0 0,1 1-1,0-1 1,-1 0 0,1 0-1,0 0 1,-1 0 0,1 0 0,0 0-1,0 0 1,-1 0 0,1 0-1,0 0 1,-1 0 0,1-1 0,0 1-1,-1 0 1,1 0 0,1-1-1,9-4-129,0 1 0,1-1 0,-1-1 0,-1 0 0,1-1 0,-1 0 0,-1-1 0,1 0 0,-1 0 0,0-1 0,-1 0 0,13-18 0,-5 0 136,-1-2-1,-1 1 1,-1-2 0,-2 0 0,-1 0 0,10-54-1,-13 46 857,-2-1 0,-1 0 0,-3 0-1,-6-76 1,5 114-803,0 0 0,0 0-1,0 0 1,0 0 0,0 0 0,-1 1-1,1-1 1,0 0 0,-1 0 0,1 0 0,-1 0-1,1 0 1,-1 0 0,0-1 0,-2-2-21,-1 0 1,1 0-1,-1 0 1,1 0-1,-1 1 1,0-1-1,0 1 1,-1 0-1,1 0 1,-1 1-1,1-1 1,-1 1 0,0 0-1,0 0 1,0 1-1,0-1 1,0 1-1,0 0 1,-1 1-1,1-1 1,0 1-1,0 0 1,-1 0-1,-7 2 1,-13 3-28,1 2 0,1 1 0,-1 0 0,1 2 0,1 1 0,0 1 0,0 1 0,1 0 0,1 2 0,0 1 0,-31 31 0,41-37-293,1 0 0,1 1 0,0 0 0,0 1 0,1 0 0,1 1 0,0-1 0,0 1 0,-8 27-1,13-31-417,1-1 0,0 1 0,1 12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2:59.0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575 37 11073,'0'0'273,"-4"-6"-49,-11-18-61,11 17-103,-3 7-203,2 1 137,0-1 0,0 1-1,0 0 1,0 0-1,0 0 1,0 1-1,0-1 1,1 1-1,-1 0 1,-8 6 0,4-2 3,1 1 0,-1 0 0,1 0 1,-12 14-1,-4 9 11,2 2 0,-19 34-1,34-55-8,-41 75 6,-56 139 0,-11 102-58,96-262-801,3 0 0,-15 129 0,30-147-1690,1-9-219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2:59.1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0 261 9225,'0'0'928,"15"-37"-296,56-12-184,9 13-212,6-5-132,17 8-40,-9 9-64,9 3-844,-9 1-2048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3:15.5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8206 13 1072,'0'0'5409,"-7"-2"-5161,-19-2-214,1 1 1,-1 1 0,0 1 0,-51 5-1,51-3-19,-412 30 10,367-28-14,-1146 39-94,-879-49 124,610-1 25,-646 4 68,1580 4-251,553 8 106,0 1 11,1 0 0,1 1 0,0-1 1,0 0-1,1 0 0,0 0 0,0-1 1,1 0-1,0 1 0,11 12 0,39 49 325,-4 2-1,-3 3 0,-4 1 0,-2 2 1,44 120-1,-59-120-120,-4 0 0,-3 2 0,-3 0 1,-4 1-1,-3 0 0,-2 134 0,-14-64-79,-7 1 1,-53 248-1,-60 148 192,60-267-8,18-54-79,-14 58 74,-10 113-165,67-361-141,2 0-1,1 0 1,3 0 0,0 1-1,3-1 1,1-1 0,1 1-1,3-1 1,16 48 0,-17-71-7,-1-5 2,21 24 3,10 5 0,-23-22-1,0-2-1,1 0 0,0-1 0,32 18 0,-26-20 5,1-1 1,0-2-1,0 0 0,1-1 1,45 4-1,121-6-3,-156-4-3,854-35 39,3-31-99,-374 23 40,597-45-54,-1 27-25,874 45-130,-1438 38 217,-6 0 60,-515-22-38,242-5 12,-243 2-13,1-1 1,-1-1 0,0-2-1,0 0 1,-1-2-1,0-1 1,34-18 0,-56 26 0,0 0-1,0 0 1,-1-1 0,1 1 0,-1-1 0,1 0-1,-1 0 1,0 0 0,3-4 0,2-3-2,-4 6 1,0 0 0,0-1 0,-1 0 0,0 1 0,0-1 1,0-1-1,0 1 0,-1 0 0,0-1 0,0 1 0,0-1 0,-1 1 0,0-1 0,0 0 0,0 0 0,-1 1 0,0-1 1,0 0-1,0 0 0,-1 0 0,0 1 0,0-1 0,0 0 0,-3-5 0,-4-10-2,-1 1 0,-1-1-1,-1 2 1,-24-33 0,29 43-4,-49-74-25,4-2 1,3-1 0,5-3 0,-57-165-1,66 133 25,6-1 0,5-1 0,6-1-1,-3-176 1,6-73 46,-2-140-321,-34-332-462,44 810 752,2 21-5731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3:16.4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0 122 1792,'19'-10'209,"-1"1"-1,2 1 1,-1 0-1,1 2 1,0 0-1,40-6 1,128-1 1012,-152 12-1002,569 4 2372,4 25-1832,-385-16-693,1612 62-7,-399-84 9,2-47-138,-934 35 100,168-12 1,63-2 252,-715 35 9,-21 1-281,0-1 0,0 1 0,0 0-1,0 0 1,0 0 0,0 0 0,0 0 0,0 0 0,0 0 0,0 0-1,0 0 1,0 0 0,0 0 0,0 0 0,0 0 0,0 0 0,0 0 0,0 0-1,0 0 1,0 0 0,0 0 0,0-1 0,0 1 0,0 0 0,0 0 0,0 0-1,0 0 1,0 0 0,0 0 0,0 0 0,0 0 0,0 0 0,0 0-1,0 0 1,0 0 0,0 0 0,0 0 0,-30-3 96,3 3-998,-1 1 1,1 1-1,0 1 1,-28 7-1,7 2-1241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3:17.2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1 404 2576,'0'0'5772,"6"-2"-5670,8 1-60,1 0 0,-1 1 0,1 1-1,-1 0 1,0 1 0,20 5 0,28 3 40,278 12 72,9-24-116,-323 2-32,1797-69 850,0-47-672,-1424 88-164,189-12-1,765-49-13,86 28 130,-1387 60 261,-35-1-835,-16 0-766,-1 1 1155,0 1 1,0 0 0,-38-15-5082,31 13 5622,-44-13-2376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3:17.8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1 605 3216,'437'-22'4169,"-157"12"-3037,973-75 642,-165 9-1005,634-64-593,-624 44-206,855-21 54,-1007 87 19,-928 29 297,31-2-1568,-49 3 1205,0 0 1,0 0-1,0 0 0,0 0 0,0 0 0,0 0 0,0 0 0,-1 0 0,1 0 1,0-1-1,0 1 0,0 0 0,0 0 0,0 0 0,0 0 0,0 0 0,0 0 1,0 0-1,0-1 0,0 1 0,0 0 0,0 0 0,0 0 0,0 0 0,0 0 1,0 0-1,0 0 0,1 0 0,-1-1 0,0 1 0,0 0 0,0 0 0,0 0 1,0 0-1,0 0 0,0 0 0,0 0 0,0 0 0,0 0 0,0 0 0,0-1 0,1 1 1,-1 0-1,0 0 0,0 0 0,0 0 0,0 0 0,0 0 0,0 0 0,0 0 1,0 0-1,1 0 0,-1 0 0,0 0 0,0 0 0,0 0 0,0 0 0,0 0 1,0 0-1,-26-7-1524,-39-2-627,-19 5-42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3:18.5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83 64 988,'-4'-6'75,"-9"-18"55,10 17 274,0 3-166,-11-19 2221,16 28-1878,2 5-298,0 0 0,-1 0-1,0 0 1,-1 0 0,0 1 0,0 14 0,0-10-49,11 353 2322,-12-188-1930,26 453 757,1 56-1038,-43-3-267,-38-264-52,24-225 0,13-35-22,-6 35 7,21-194 25,0 1 0,1-1-1,-1 1 1,1 0-1,0-1 1,0 1-1,0 4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6:01.08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33 9877,'0'0'4300,"6"-32"-3444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7:24.3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1718 230 6249,'-2'-8'1247,"-3"-22"-284,5 29-923,-1 0-1,1 0 0,0 0 0,-1 0 1,1 0-1,0 0 0,-1-1 0,1 1 1,-1 0-1,0 0 0,1 0 0,-2-1 0,-9-12 8,0 1-1,0 0 1,-2 0-1,1 2 0,-1-1 1,-1 2-1,0 0 0,-1 0 1,1 1-1,-2 1 0,-25-10 1,11 9-29,-1 1 1,0 2-1,0 0 1,-53-1-1,24 7-5,-94 11 0,91-1 11,0 2 0,0 3 0,-86 33 0,62-13 74,-144 82 0,195-96-16,2 2 0,0 1 0,2 2 0,1 1 0,1 2 0,1 0 0,-25 35 1,33-36-37,2 1 0,0 1 0,3 0-1,0 2 1,2 0 0,1 0 0,2 1 0,-12 55 0,19-67-17,1 1-1,1-1 0,1 0 0,1 1 1,1-1-1,1 1 0,0-1 0,2 0 1,1 0-1,0 0 0,1-1 0,2 0 1,0 0-1,1-1 0,1 0 0,0 0 1,2-1-1,0 0 0,1-1 0,27 27 1,-16-22 3,0 0 0,2-2 0,0-1 0,2-2 0,0 0 0,0-2 0,2-1 0,0-1 0,0-2 0,40 10 0,-8-7 22,0-2-1,0-3 0,1-3 1,87-2-1,-89-6-16,1-3 0,-1-2-1,-1-3 1,86-25 0,-102 21-30,1-3-1,-2-1 1,-1-2 0,0-2-1,-1-2 1,50-39 0,-66 42-2,-1-1 1,-1-1-1,-1-1 0,-1-1 1,-1-1-1,-1-1 1,-2 0-1,-1-2 0,-1 1 1,-1-2-1,-2 0 1,0-1-1,7-35 0,-11 32 16,-2 0 0,-1-1 0,-1 1 0,-2-1 0,-2 0 0,-1 1-1,-1-1 1,-2 0 0,-2 1 0,-1 0 0,-1 0 0,-15-36 0,15 51-28,-1 0 1,-1 1-1,0 0 1,-1 1 0,-1 1-1,0-1 1,-1 2 0,-29-27-1,22 26 38,-1 0 1,0 1-1,-1 1 0,-1 1 1,0 1-1,-34-12 0,17 11-573,0 2 0,-1 1 0,-1 2 0,1 2-1,-1 2 1,0 2 0,0 1 0,-65 8 0,3 10-2221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3:19.2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1468,'4'6'529,"-2"-2"-444,6 8 275,-2-1 1,1 0 0,-2 1 0,1 0 0,-2 1-1,7 24 1,-1 27 1265,3 96-1,-13 69-129,-1-42-607,5 64-66,5 229 166,-5 187 227,-23-2-425,8-332-576,7-78 104,10 1 0,58 366 1,11-294-242,-65-297-91,1 1 0,1-2 1,17 32-1,-29-61 7,0-1 0,0 0 0,1 1 1,-1-1-1,0 0 0,0 1 0,0-1 0,0 0 0,1 1 0,-1-1 1,0 0-1,0 0 0,1 1 0,-1-1 0,0 0 0,0 0 0,1 1 1,-1-1-1,0 0 0,1 0 0,-1 0 0,0 1 0,1-1 0,-1 0 0,0 0 1,1 0-1,-1 0 0,0 0 0,1 0 0,-1 0 0,1 0 0,-1 0 1,1 0-1,2 0-89,0 1-1,1-1 1,-1 0 0,0-1 0,0 1 0,1 0 0,-1-1-1,0 0 1,0 0 0,0 0 0,0 0 0,0 0 0,0-1-1,4-1 1,-3-1-191,0 0 0,0 1-1,0-1 1,0-1-1,-1 1 1,0 0 0,0-1-1,0 0 1,4-8 0,22-46-2781,0-12-18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3:19.8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0 3192,'0'0'172,"1"10"397,2 28 457,-2 1 1,-7 67-1,1-39-375,-4 53 198,-3 192 843,45 328 500,3 110-1025,-54 154 147,7-174-678,18-584-496,47 279 0,-47-389-134,-2-9-29,15 54 0,-17-75-188,-3-17-4658,1 7 4371,0 0 1,0 1 0,0-1-1,2-4 1,3-13-564,3-43-1868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3:20.3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0 820,'0'0'544,"7"2"-175,21 5 350,-27-6-676,0-1-1,0 0 1,0 1 0,0-1-1,0 0 1,0 1-1,-1-1 1,1 1-1,0-1 1,0 1 0,-1 0-1,1-1 1,0 1-1,0 0 1,-1 0-1,1-1 1,-1 1-1,1 0 1,0 1 0,16 23 565,-2 1 1,0 0-1,-2 1 1,-1 0 0,15 50-1,8 75 1474,19 196-1,-46-294-1810,30 293 1000,-6 368 1,-51-86-895,-11 203 241,36-696-586,30 174-1,-36-308-34,0 1-1,0 0 1,1-1-1,-1 1 1,1-1 0,-1 1-1,1-1 1,0 0-1,0 1 1,2 2 0,-1-3-1,-1 0 0,0 0 0,-1 0 0,1 0 0,0 0 0,0 1 0,-1-1 0,0 0 0,1 0 0,-1 0 0,0 3 0,4 21-196,-3-19-393,13-68-10211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3:21.1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0 122 1332,'0'0'1434,"2"5"-1046,3 18-40,2-12-11,0-2-250,2-1 0,-1 0 0,1-1 0,0 0 0,0 0 0,1-1 0,0 0 0,0-1 0,1 0 0,0-1 0,20 6 0,-19-7-53,1 0 0,-1 0 0,1-2 0,0 0 0,0 0 0,0-1 0,0-1 0,0 0 0,0 0 0,0-2 0,14-3 0,7-7 48,-20 5-69,10-13 27,-14 9 5,-8 8-41,4-8 18,0 0 0,-1 0 0,4-18 0,-8 27-23,-1 1 0,1-1 0,-1 1 1,0-1-1,0 0 0,0 1 0,0-1 1,-1 1-1,1-1 0,-1 0 1,-1-3-1,-17-27 4,18 32-1,1 0 0,-1 0 0,0 0 1,1 1-1,-1-1 0,0 0 1,0 0-1,0 0 0,0 1 0,0-1 1,0 0-1,0 1 0,-1-1 1,-8-5 2,-1 1 1,1 0-1,-1 0 1,0 1-1,0 1 1,0 0-1,0 0 1,-1 1-1,1 1 1,-23-1-1,10 6-16,0 1 0,1 1-1,0 1 1,0 1 0,-23 11-1,44-18 12,0 0-1,-1 0 1,1 0-1,0 0 1,0 0-1,0 1 1,0-1-1,0 1 1,0-1-1,0 1 1,0 0-1,-2 3 1,-1 1-6,-1-1-106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3:22.4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2217 2868,'0'0'3861,"0"-6"-3574,-1 1-231,1 4-46,0-1 0,-1 1 0,1-1 0,0 1 0,0-1 0,0 0 0,0 1 0,0-1 0,0 1 0,0-1 0,1 1 0,-1-1-1,0 1 1,1-1 0,-1 1 0,1-1 0,1-1 0,13-24-7,-7 16-8,1 1-1,1 0 1,-1 0 0,2 1-1,-1 1 1,1-1 0,1 2 0,-1-1-1,15-5 1,20-8-5,56-17 1,-52 20 2,359-106 26,11 27-11,-298 69 13,345-86-48,350-68 39,-336 118 36,-360 56-20,0 5 0,122 12-1,434 88 115,-229-26-65,0-32 22,-344-39-61,-1-5 0,1-4 0,-1-4 0,-1-5-1,0-5 1,-2-4 0,-1-4 0,-1-5 0,-2-4 0,119-68-1,105-95 580,-248 148-291,-3-2 1,74-79-1,-138 130-315,41-42 100,54-74 0,-50 56-76,30-46-33,-72 98-8,-4 6 0,1 0 0,0 0 0,0 1 0,13-13 1,16-21-13,-25 31 10,-3 1 29,19-27-9,-19 28 490,0-1-390,19-27-30,-19 28-5,-1-1-58,14-24-13,-16 28-11,0 0 0,0 0 1,-1-1-1,1 1 0,1-8 0,-1 4 1,0 1 8,3-1-12,15-24 2,-16 25 96,-4 0-102,3-22-9,-3 23 12,-1 0 21,0-22-11,0 21-3,-10 11-96,-13 5 100,0 1-1,1 1 1,1 1 0,-1 1-1,2 0 1,-26 21 0,-117 107-23,122-103 3,-72 63-41,102-89 56,5-5-2,-1 1 0,0-1 0,0-1 0,-11 7 1,-17 12 26,27-18 253,14-15-259,-4 5-16,164-230-141,-132 189 128,28-34-16,-34 47 8,-21 24-22,2 10-162,1-1 204,-6-1 3,0 1 1,0-1-1,0 1 0,0 0 0,-1 1 0,1-1 0,0 1 0,-1-1 0,7 5 1,84 49 41,-55-30-18,1-2-1,53 22 1,-49-30-309,1-2 0,1-2 0,0-2 0,66 4 0,-91-11-1864,34 5-604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3:24.0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75 862 2488,'0'0'4342,"3"5"-3171,14 19 3552,-17-31-4753,0-7-9,3-89-563,-1 89 482,0-1 0,1 1 0,0 0 0,1 0 1,8-19-1,2 4-52,-4 18 11,2 2 104,0 1-1,26-13 1,-32 18 46,1 0 0,-1 1 0,1 0 0,0 0 1,-1 0-1,1 1 0,0 0 0,0 1 0,0 0 0,9 0 0,2 3-4,-1 1 0,0 0 0,32 13 0,-6-1 4,146 48 62,-135-45 44,-50-17-24,-12 3 1,-15 10-50,-1 0 0,0-2 0,-50 20 0,38-22-22,-18 8 30,-1-3-1,-94 16 1,136-31 93,0-1 0,0-1 1,0 0-1,0-1 0,0 0 1,-22-7-1,23 2 67,3-2-157,1 0-1,0-1 1,0 0-1,1 0 1,0-1-1,1 0 1,0 0-1,1 0 1,0 0-1,1-1 1,0 0-1,1 0 1,-3-23-1,0-17 6,2 0 0,3-54 0,1 70-42,0-336-2217,-2 359 640,-8-11-612,8 17-346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3:24.1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3644,'0'0'3705,"37"10"-3325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3:24.5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429 30 3836,'36'-25'612,"-35"25"-586,-1-1 0,1 1-1,-1-1 1,1 1-1,0 0 1,-1-1 0,1 1-1,0 0 1,0-1 0,-1 1-1,1 0 1,0 0-1,0 0 1,-1 0 0,1-1-1,0 1 1,0 0 0,1 1-1,28-1 329,-22 0 1030,-3 8-776,-4-6-558,2 2-6,-1 0 0,1 0 0,-1 0 0,0 1 0,0-1-1,-1 1 1,1-1 0,-1 1 0,0-1 0,0 1 0,-1 0 0,0-1 0,1 1 0,-2 8-1,-8 18 106,8-31-144,1 1 1,0 0-1,-1 0 0,1 0 1,-1-1-1,1 1 0,-1 0 0,1-1 1,-1 1-1,1 0 0,-1-1 1,0 1-1,1-1 0,-1 1 1,0-1-1,1 1 0,-2 0 0,-13 10 14,0-2-1,-1 1 0,0-2 1,0 0-1,0-1 0,-35 10 0,40-14-7,0-1-1,0 0 0,-1-1 0,1 0 0,0 0 0,-1-2 0,1 1 0,-1-1 1,1-1-1,0 0 0,0-1 0,0 0 0,0-1 0,0 0 0,1 0 0,-16-10 0,-23-14 518,43 24-404,5 2-87,-1 1 0,0-1-1,0 1 1,0 0 0,0 0 0,0 0-1,0 0 1,-1 0 0,1 0 0,0 0-1,0 1 1,-5-1 0,-18-5 90,25 6-124,-1 0 1,1 0-1,0 0 0,-1 0 0,1 0 0,0-1 1,-1 1-1,1 0 0,0 0 0,-1 0 1,1 0-1,-1 0 0,1 0 0,0 0 0,-1 1 1,1-1-1,0 0 0,-1 0 0,1 0 0,0 0 1,-1 0-1,1 1 0,0-1 0,-1 0 0,1 0 1,0 0-1,-1 1 0,1-1 0,0 0 0,0 0 1,-1 1-1,-18 16 36,11-6-25,5-5-12,0 0 2,0-1 1,0 1 0,0 0-1,1 0 1,0 0 0,0 0-1,1 0 1,-1 1 0,1-1-1,1 1 1,-1-1 0,1 0-1,1 12 1,1-9-13,1 0 1,0-1 0,0 1-1,6 10 1,-6-15-664,2 1-1163,24 22-697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3:24.7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9097,'0'0'2076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3:25.0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1 550 2824,'23'31'805,"-11"-21"-6,-3-5-505,-3-1-123,0 0 0,0-1 1,0 1-1,0-2 0,1 1 0,-1-1 0,1 0 0,-1 0 0,9 1 0,44 4 5043,-63-10-5111,-76-44 175,78 46-259,0 0 0,0-1-1,0 1 1,0 0 0,0-1 0,0 1 0,0-1 0,1 1 0,-1-1 0,1 0 0,-3-4 0,0 1 23,-5-8 27,2-1-67,1-1 0,1 0 0,0 0 0,1 0 0,0 0 0,2-1 0,-2-17 0,4-7-333,3 1-1,1 0 0,16-67 0,1-1-3075,-14 69 1245,-1 3-388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7:26.9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1229 0 3064,'0'0'2549,"-2"5"-1707,-14 42 619,-30 59 0,1-4-272,-427 937 2943,157-381-3138,209-433-754,36-85-165,68-135 46,6-26-187,-2 8 31,7-76-811,-4-146 1,-5 162 625,-6-219-5,6 290 220,0 1 1,0-1 0,-1 1 0,1-1 0,0 1 0,-1-1-1,1 1 1,-1-1 0,1 1 0,-1 0 0,0-1 0,-1-1-1,0 0 7,-1 76 221,-3 0 0,-4-1-1,-22 86 1,12-66 7,10-40-77,-33 97 0,41-143-142,-7 16 91,-8 37-1,11-36-38,4-18 295,25-4-271,-14-1-77,0 0-1,0 0 1,0 0-1,0-1 1,0-1-1,0 0 0,16-5 1,9-7-7,0-2-1,43-26 1,63-51-22,-35 22-233,-28 20-1942,-72 47-34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3:25.3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220 552 5881,'-12'-5'431,"1"1"1,0-2 0,0 1 0,0-2 0,1 1 0,0-1-1,0-1 1,1 0 0,-11-11 0,9 6-260,0-2 0,1 1 1,1-1-1,0 0 0,1-1 0,1 0 0,0 0 1,1-1-1,1 0 0,-6-32 0,8 30-108,0 7-48,1 0 0,1 1 0,0-1 0,0 0 0,2 0 0,1-20-1,1 15-128,1 0-1,1 1 1,9-23-1,-5 29-818,-3 2 437,-4 6 126,0-1-1,0 1 1,1-1 0,-1 1-1,1 0 1,0 0 0,0 0 0,0 0-1,6-3 1,26-15-2485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3:25.7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462 96 4864,'0'0'4444,"-6"4"-4382,-1 1-63,4-4 2,0 1-1,0 1 1,0-1-1,0 0 1,0 1-1,1 0 1,-1-1-1,-3 7 1,-17 19-5,1 1 1,1 2-1,2 0 1,1 1-1,-24 58 1,3 40 13,23-70 230,-3-1 0,-29 62-1,40-111 108,-47 27 725,54-36-1019,0 0-1,0-1 1,0 1-1,-1-1 1,1 1-1,0-1 1,0 0-1,0 1 1,0-1-1,-1 0 1,1 0-1,0 0 1,0 0 0,-1 0-1,1 0 1,0 0-1,0 0 1,0 0-1,-3-1 1,1 0 105,3 1-142,-1 0 0,1 0 1,0 0-1,-1 0 0,1 0 1,-1 0-1,1 0 0,-1 0 1,1 0-1,0-1 0,-1 1 1,1 0-1,0 0 0,-1 0 0,1 0 1,0-1-1,-1 1 0,1 0 1,0 0-1,-1-1 0,1 1 1,0 0-1,-1-1 0,1 1 1,0-1-1,-6-6 38,0-1 0,1 0 0,0 0 0,1-1 0,0 1 0,0-1 0,1 0 0,0 0 0,1 0 0,0-1 0,0 1 0,-1-15 0,0-18 18,3-63 0,3 20-301,28-167 0,-19 186-508,10-37-3153,-19 96 784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3:25.9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683 1 3976,'0'0'2550,"-7"8"-1850,-3 0-442,6-5-122,0 0 0,0 1 0,1-1 0,-1 1 0,1 0 0,0 0 0,0 0 0,-2 6 0,-25 38 1190,-7 15-610,-2-2 1,-89 104-1,47-74-822,-77 82 372,34-60-3578,88-84 422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3:26.3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384 6 6121,'0'0'393,"9"-1"-341,25-2-3,-25 2-53,-1 3-11,27 9 21,-27-8 29,-18 5-711,-2 2 661,-1-1 0,0 0 1,-1-1-1,0 0 0,0-1 1,0-1-1,-1-1 0,0 0 1,-24 5-1,-30-6-21,49-5 106,0 2 0,1 1 0,-23 4 0,8 1 51,33-7-111,0 0 1,0 1 0,0-1 0,0 0 0,0 0 0,0 1 0,0-1 0,0 1 0,0-1 0,0 1 0,1-1 0,-1 1-1,0 0 1,0-1 0,-1 2 0,-5 5 121,-1 0-1,1 1 1,1 0 0,-1 0-1,1 0 1,1 1-1,0 0 1,0 0 0,0 1-1,1-1 1,1 1-1,-1 0 1,-1 13-1,-3 29 148,3 0 0,2 0 0,2 1 0,8 61 0,39 211-209,-35-257-40,13 80-2165,-10-96-480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4:11:13.37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137 1 6553,'14'33'324,"-6"4"-27,-8 6 103,-7-1-70,0-1 108,1 0-148,4 3-10,2 0 121,-1-3-81,-3-11 170,-11 47 0,-1 4 189,1 7-34,-6 54 498,-22 216 1820,36-290-1987,3 104 0,0 7 403,-2-96-611,5-50-478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4:37.3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7413,'0'0'5128,"29"24"-4812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4:40.7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529 26 5172,'0'0'1239,"0"-4"-203,0-17 3511,-1 26-4386,-21 102 642,-8 34-146,21-109-597,-2 0-1,-2 0 1,-1-1-1,-1-1 1,-1-1-1,-2 0 1,-1-1-1,-1-1 1,-1 0-1,-1-2 1,-2-1-1,-35 29 1,33-33-559,-1-2 0,-48 25 0,56-34-1339,-1-1 1,-28 8-1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4:41.3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449 112 5068,'0'0'595,"7"-3"-213,17-8-174,-17 8-84,23 24 213,-19-11-91,-4-4-180,-4-3-28,-1 0 0,1 1-1,0-1 1,-1 0 0,0 1-1,4 7 1,7 13 71,-10-18-47,-10 1-312,-21 20-144,27-26 367,0-1-1,1 1 0,-1 0 1,1-1-1,-1 1 1,0-1-1,0 1 0,1-1 1,-1 1-1,0-1 1,0 0-1,1 1 0,-1-1 1,0 0-1,0 0 0,0 1 1,0-1-1,-1 0 1,-32 5-491,33-4 484,0-1 0,-1 0 0,1 0-1,0 0 1,0 0 0,0 0 0,0 0 0,0 0 0,0 0-1,0 0 1,0 0 0,0-1 0,0 1 0,-1-1-1,-31-10-435,33 11 456,-1 0 0,1 0 0,-1 0 0,0 0 0,1-1 0,-1 1 0,1 0 0,-1 0 0,1-1 0,-1 1 0,1 0 0,-1-1 0,1 1 0,-1-1 0,1 1 0,-1 0 0,1-1 0,0 1 0,-1-1 0,1 1 0,0-1 0,-1 0 0,1 0 0,-3-3-12,1-1-1,0 1 0,0-1 0,0 1 0,1-1 1,0 0-1,0 0 0,0 1 0,0-1 1,1 0-1,0 0 0,0 0 0,0 0 0,0 0 1,1 0-1,0 0 0,0 1 0,0-1 0,1 0 1,0 1-1,3-9 0,0 5 12,-3 3 8,1 0 0,0 1-1,1-1 1,-1 1 0,1 0-1,5-5 1,-3 1 49,-3 4 40,0 0 0,0 0 0,0 1 0,1-1 0,0 1-1,7-5 1,20-16 3863,-40 26-3833,-51 21 497,0 2 0,-82 48 0,123-61-428,0 0-1,0 2 0,1 0 1,1 1-1,1 0 0,-25 31 1,29-32-60,1 1 0,1 1 0,1-1 0,0 2 0,1-1 1,1 1-1,1 0 0,-9 35 0,8-6 110,2 0 0,2 0 0,1 0 0,8 69 0,40 185 675,-17-130-418,17 127 54,-44-258-475,-2-32-13,2 0-30,4 21-74,-5-21-506,-1-65-9002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4:41.8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213 1228 7237,'-9'-6'1344,"-25"-18"-168,25 19-386,3-4-327,-4-5-290,1-1 1,-15-31 0,24 45-168,0 0-1,-1 0 1,1 0 0,0 0 0,0 1-1,0-1 1,-1 0 0,1 0-1,0 0 1,0 0 0,0 0-1,1 0 1,-1 0 0,0-2-1,3-11-5,1 1-1,0 0 0,0 0 1,2 0-1,-1 1 1,1 0-1,1 0 0,1 0 1,-1 1-1,2 0 0,-1 0 1,2 1-1,17-16 0,-18 18-2,0 1 0,0 0 0,0 1-1,1 0 1,0 0 0,1 1 0,-1 0-1,1 1 1,0 0 0,0 1 0,0 0-1,1 1 1,-1 0 0,0 1 0,1 0 0,0 1-1,19 1 1,-20 2 2,0 0 0,0 1-1,-1 0 1,1 0 0,-1 1 0,17 11 0,-15-9 7,1 3-32,12 17 21,-17-14 15,-6-7-11,-1 0 0,0 0 0,0 0 0,0 0-1,-1 0 1,1 0 0,-2 1 0,0 9 0,1-16 2,0 1-1,-1 0 1,1 0 0,0-1 0,0 1 0,-1 0-1,1-1 1,-1 1 0,1 0 0,0-1 0,-1 1 0,1-1-1,-1 1 1,0 0 0,1-1 0,-1 1 0,1-1 0,-1 0-1,0 1 1,0 0 0,-19 14 52,-1 0-1,0-1 1,-1-1 0,-1-1-1,0-1 1,0-1-1,-1-1 1,0-1 0,-1-1-1,-45 6 1,-24-5 1101,78-9-413,-18-7-25,33 8-678,0 0 1,0 0-1,-1 0 0,1-1 0,0 1 0,0-1 0,0 1 1,0-1-1,0 1 0,0-1 0,0 1 0,0-1 0,-1-1 0,-7-6 18,1 1 0,0-2-1,0 1 1,1-1 0,0 0-1,0-1 1,1 1 0,1-1-1,-1-1 1,2 1 0,-7-18-1,2-8-68,2-1-1,1 1 0,-1-48 0,5-116-191,3 106-37,5-291-2990,1 283-2068,-5 70 1965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4:42.0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1010 1 7589,'8'29'1860,"-22"11"-624,-15 13-336,-16 18-280,-13 6-144,-13 8-248,-18 10-80,-5 11-68,-14 0-68,-10 3-132,-4-3-1184,-16-3-1944,7-13-913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7:28.8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123 140 1796,'0'0'2564,"1"-6"-2968,2 0 406,-2 4-4,-1 0 0,1 0 1,0 0-1,-1 0 0,1 0 0,-1 0 1,1-1-1,-1 1 0,0 0 0,0 0 1,-1-3-1,1-53 393,0 53 8,0-1 251,1-1-357,-1-5 15,-1 0 2687,-2 17-2442,-5 6-379,1 0 1,1 1 0,0 0-1,1 0 1,0 1 0,1 0-1,-4 15 1,0 9 29,-4 54-1,9-57-184,-2-1 0,-8 35-1,4-17 31,7-36-1155,-1 1 0,-9 27 0,0-8-1526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4:42.9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1763 1 4684,'8'1'1219,"27"4"-207,-34-5-956,0 0 0,0 1 0,0-1 0,1 0 0,-1 1 0,0-1 0,0 0 0,0 1 0,0-1 0,0 1 0,0 0 0,0-1 0,0 1 0,1 1 0,32 22 614,-32-23-631,-1 0 1,0 0 0,0 0 0,1 0-1,-1 0 1,0 0 0,0 1-1,0-1 1,0 0 0,1 3-1,53 75 382,-53-77-403,-1 0 0,1 0-1,-1 0 1,1 0 0,-1 0 0,0 0-1,0 0 1,0 0 0,0 0 0,0 1 0,0-1-1,-1 0 1,1 5 0,0 0 34,0-7-44,-1 1 1,0 0-1,0-1 1,1 1-1,-1 0 1,0 0-1,0-1 1,0 1-1,0 0 1,0-1-1,0 1 1,0 0-1,0 0 1,0-1-1,0 1 1,0 0-1,-1 0 1,-1 6 39,1-4-27,0 0 0,0 0 1,1-1-1,-1 1 0,1 0 1,-1 0-1,1 4 0,-9-2 28,-82 32 23,90-37-73,0 1 1,0-1 0,1 0-1,-1 1 1,0-1-1,0 0 1,0 0-1,0 0 1,0 0-1,0 0 1,0 0-1,0 0 1,0 0 0,0 0-1,-2-1 1,-31-7-32,33 8 29,0 0 0,0 0 0,1 0 0,-1 0 0,0-1 0,0 1 0,1 0 0,-1 0 0,0-1 0,0 1 0,1-1 0,-1 1 0,0-1 0,1 1 0,-1-1 0,1 1 0,-1-1 0,1 1 0,-2-2 0,-3-4-15,-1-1 0,1 0 1,0 0-1,-7-13 0,10 16 12,1 0 0,-1 0-1,1 0 1,-1 0 0,1 0 0,0-1-1,1 1 1,-1-1 0,1 1 0,0 0-1,0-1 1,0 1 0,2-6 0,-1 3-1,1 0 1,1 1-1,-1 0 1,6-9 0,22-34 110,-17 29-30,-10 15 816,-3 13-528,-4 60 161,4-67-514,-1 0 0,1 0 0,0 0 0,0-1 0,0 1 0,-1 0 0,1 0 0,0 0 0,-1-1 0,1 1 0,-1 0 0,1 0 0,-1-1 0,1 1 0,-1 0 0,0 0 0,-5 6 19,0 1-7,-1 0-1,0-1 0,0 0 1,-1 0-1,1-1 0,-2 1 1,-11 6-1,-18 8 15,32-17-33,0-2 0,0 1 1,0-1-1,-10 3 0,-19-2-40,28-3-82,1-8 66,0-1-1,1 1 1,0-1-1,1 0 1,0 0-1,0 0 1,1-1-1,0 1 1,-1-11-1,2 14 367,-4 14-222,-8 13-46,-1-1-1,-1 0 0,-1-2 0,-23 21 0,19-23-18,-1-1-1,0-1 1,-47 21-1,55-29-24,-1 0-1,0-1 1,-1-1-1,0-1 1,1 0-1,-1-1 1,-19 0-1,33-1-11,-1-1-1,1 0 0,-1 0 0,1 0 0,-1-1 0,1 1 0,-1-1 1,1 1-1,-1-1 0,1 0 0,0 0 0,-5-2 0,0 0-36,0 1-165,2-8-45,-1-3 201,1 0 0,0-1 0,1 0 0,0 1 0,1-1 0,-2-24 0,5 37 56,0 1 0,0-1 1,0 1-1,0-1 0,0 1 0,0-1 0,0 1 1,0-1-1,0 1 0,0-1 0,0 1 0,1-1 1,-1 1-1,0 0 0,0-1 0,0 1 0,1-1 1,-1 1-1,0 0 0,1-1 0,-1 1 1,0-1-1,1 1 0,-1 0 0,1-1 0,20-20-29,-10 13 40,-5 6-10,0-1 0,0 2-1,0-1 1,1 1 0,-1 0 0,0 0 0,10 1 0,-15 0 1,0 0-1,0 0 1,-1 0-1,1 0 1,0 1 0,-1-1-1,1 0 1,0 0-1,-1 0 1,1 1 0,0-1-1,-1 0 1,1 1-1,-1-1 1,1 1-1,-1-1 1,2 1 0,23 19 26,-24-20-23,0 1 1,-1 0 0,1 0-1,0 0 1,0-1-1,0 1 1,0 0 0,-1 0-1,1 0 1,-1 0-1,1 0 1,0 0 0,0 2-1,4 8 36,0 0-1,-1 1 1,4 16-1,-6-22-16,-1 0-1,0 0 1,-1 0-1,1 1 1,-1-1-1,-1 0 1,1 0-1,-1 0 1,0 0-1,0 0 1,-2 6-1,-2-2-1,0-1 0,0 0 0,0 0 0,-1 0 0,0 0 0,-1-1 0,0 0 0,0-1 0,-1 1-1,-12 8 1,-4 1 12,0-1-1,-42 21 0,39-24-18,-2 0-1,1-2 1,-2-2-1,-34 8 1,47-13-28,1-2 0,0 0-1,-1-1 1,1-1 0,-1 0 0,1-1 0,-1-1 0,1 0 0,-18-6 0,33 8 6,0-1-1,-1 1 1,1 0 0,0-1-1,0 1 1,0-1 0,0 0-1,0 1 1,0-1 0,0 0-1,0 0 1,-1-1 0,-4-4-58,-1 0 1,1 0 0,1 0-1,-1-1 1,-6-11 0,10 14 43,0 0 0,0 0 1,0-1-1,1 1 0,-1 0 1,1-1-1,0 1 1,0-1-1,1 1 0,-1-1 1,1 1-1,0-1 1,1 0-1,0-8 0,3 3 9,0 0-1,0 0 0,1 0 0,0 0 1,1 1-1,0 0 0,0 0 0,1 0 0,0 1 1,1 0-1,0 1 0,0-1 0,10-6 1,21-9 10,-38 22 5,-1 1 0,1-1 1,0 1-1,-1-1 0,1 1 1,0 0-1,0 0 0,0-1 1,-1 1-1,1 0 0,0 0 1,0 0-1,-1 0 0,1 0 1,0 0-1,0 0 0,1 0 1,26 2 32,-27-2-27,-1 0 0,1 0 0,-1 0 1,1 0-1,-1 0 0,1 0 1,-1 0-1,1 1 0,-1-1 0,1 0 1,-1 0-1,0 0 0,1 0 0,-1 1 1,1-1-1,-1 0 0,0 0 0,1 1 1,-1-1-1,1 0 0,-1 1 1,0-1-1,0 0 0,1 1 0,-1-1 1,0 1-1,0-1 0,1 1 0,-1-1 1,0 1-1,4 7 95,-1-1-1,0 1 1,0 0 0,-1 0-1,0 0 1,0 1 0,-1-1 0,0 0-1,0 1 1,-1-1 0,0 0-1,-1 1 1,0-1 0,0 0-1,-1 1 1,0-1 0,0 0-1,-5 11 1,-4 8 85,-2 0 1,-1 0-1,-1-1 0,-30 39 0,-86 87 15,-74 40-79,168-162-468,-2-2-1,0-2 0,-81 39 0,94-55-1228,0-1 1,-45 9-1,61-16-2006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4:43.1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3104,'0'0'1168,"57"32"2401,-5 8-3313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4:43.3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0 109 6045,'0'0'2476,"0"50"-752,57-26-1184,1-24-280,7-11-48,10-10-184,5-13-408,-9-14-1460,0-21-1913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4:43.6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1000 19 6929,'0'0'1404,"-7"-3"-147,-21-10-311,27 12-915,0 1 0,1 0 1,-1-1-1,0 1 0,1 0 1,-1 0-1,0 0 0,0 0 1,1-1-1,-1 1 0,0 0 1,1 0-1,-1 0 0,0 0 1,0 1-1,1-1 0,-1 0 1,0 0-1,1 0 0,-1 1 1,0-1-1,1 0 0,-1 0 1,-1 1-1,-38 17 453,-1 1 0,2 1 0,-63 46 0,-106 98 3,-176 193-418,334-311-689,40-37-985,-2 0-1315,-48 35-646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4:43.7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0 257 7745,'58'-25'1172,"7"-3"-544,15-1-284,23 0-228,6 1-12,5 3-80,3-4-88,-17-3-1168,3 0-1532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4:44.2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892 196 8329,'0'0'2678,"-8"2"-1937,-33 9-582,0 1 0,1 2-1,1 1 1,0 3 0,-70 43 0,79-42-146,1 2 1,1 1-1,1 1 0,1 1 0,2 2 1,0 0-1,-36 52 0,51-62-1,-1 1 0,2 0 0,0 1 0,2 0 0,0 0-1,0 0 1,2 1 0,0-1 0,1 1 0,1 0 0,1 0 0,1 0 0,0 0-1,2 0 1,6 37 0,-5-40-6,-2-8 0,1 0-1,0-1 1,0 1-1,5 8 1,10 29 4354,-21-45-4187,0-1 0,0 1 1,0 0-1,0-1 0,0 0 0,0 0 0,-6-3 1,0 1 115,9 3-247,0 0-1,0-1 1,-1 1 0,1 0 0,0-1-1,0 1 1,0-1 0,0 1 0,0-1 0,0 0-1,0 1 1,0-1 0,0 0 0,0 0-1,1 1 1,-1-1 0,-1-2 0,-12-12 59,0-1 0,1 0 1,1-1-1,0 0 0,-12-25 0,10 8-82,2 0-1,0-1 1,-6-38-1,-11-110-66,24 148 30,-19-191-96,6 43-4442,15 167 1968,-9-24-1086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4:44.4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61 8745,'0'0'1076,"49"-21"-76,2 5-228,15 5-220,-9 3-248,9 8-56,-15-5-168,1 5 20,-18 5-100,-2 43-2212,-41 13-1072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4:44.8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8017,'0'0'5354,"3"8"-5320,5 13 18,-1 0 0,-1 0-1,0 1 1,3 32 0,3 101 134,-6-63-153,6 332-250,-24-244-3360,3-107-295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4:45.0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581 6 10253,'-49'-5'2076,"4"21"-896,-4 34-128,-17 6-844,6-3-108,3 0-36,0 0-84,-9-3-648,1-10-1244,-1-6-2168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4:45.2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 10865,'0'0'2072,"28"-13"-1800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7:29.1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560 140 2500,'-3'-13'239,"-2"-14"2060,-3 18-1730,-25-24-125,32 32-414,0 0 1,0-1 0,0 1-1,-1 0 1,1 0 0,-1 0-1,1 0 1,-1 0 0,1 0-1,-1 1 1,-2-2 0,-9-4 105,3 0-22,-1 1 1,0 1-1,0 0 1,0 1-1,0 0 1,-18-3-1,15 4-38,4 0-43,-1 0 0,0 1 0,0 1 0,1-1 0,-1 2 0,-14 1 0,-13 3-32,37-4 0,-1-1-1,1 0 1,-1 0 0,1 1-1,-1-1 1,1 1 0,0-1-1,-1 1 1,1-1 0,-3 3-1,-6 1-19,4-2-23,1 1 1,0 0-1,0-1 0,1 2 0,-1-1 1,-7 7-1,-67 61-1456,67-54 446,-47 86-1027,35-52 1084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4:46.0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920 629 6985,'-2'-14'215,"1"1"0,1-1 0,0 1 0,0-1 0,1 1 0,1 0 0,0-1 0,1 1 0,1 0 0,0 0 0,0 1 0,2-1 0,-1 1 0,15-22 0,-9 24-77,-5 5-128,0 1-1,0 0 0,0 1 1,1-1-1,0 1 0,-1 1 1,1-1-1,0 1 0,1 0 1,-1 1-1,0 0 0,0 0 1,1 0-1,13 2 0,-10 1-5,0 1 0,-1 0 1,1 1-1,-1 0 0,0 0 0,-1 1 0,1 1 0,-1-1 0,0 2 0,0-1 0,9 9 0,-9-5-2,1-1 0,-1 1 0,-1 1 0,0 0 0,0 0 0,-1 0 1,0 1-1,8 22 0,-13-28 5,-1 1 0,0-1 1,-1 1-1,1-1 0,-1 1 1,0-1-1,-1 1 0,0-1 1,0 1-1,0-1 0,-1 1 1,0-1-1,0 0 0,0 0 1,-1 0-1,-3 6 0,5-10-4,0-1 0,0 0-1,1 1 1,-1-1 0,0 0-1,0 0 1,-1 1 0,1-1-1,0 0 1,0 0 0,-1 0-1,-1 1 1,-24 17-7,0-2 1,-1-1-1,-1-1 1,0-1-1,-2-2 0,-46 14 1,32-16-39,0-1 1,0-3 0,-1-1-1,-57-2 1,41-6 1,1-2 0,-98-22 1,137 23 45,-24-7-15,3-2-63,51 22 98,-3-2-20,13 15-4,-1 0 0,-1 1 0,17 33 0,-29-49 18,0 1 0,0 0 0,-1 1 0,-1-1-1,0 0 1,0 1 0,0 0 0,-1-1 0,0 1 0,-1 0 0,0-1 0,0 1-1,-1 0 1,0-1 0,0 1 0,-5 12 0,2-11 4,-1 0 0,0-1 1,0 0-1,-1 0 0,0 0 0,-1 0 1,0-1-1,0 0 0,-15 11 0,10-9 89,0 0 0,-1-1 0,0-1 0,-1 0 0,-25 10-1,38-17-87,0-1 0,0 0 0,0 1 0,0-1 0,0 0 0,0 0 0,0 0 0,0 1 0,0-1 0,0 0 0,0 0 0,0-1 0,-2 1 0,-31-3 207,33 3-226,0 0-1,1 0 0,-1 0 0,0 0 0,1 0 1,-1-1-1,0 1 0,1 0 0,-1 0 0,0 0 1,1-1-1,-1 1 0,0 0 0,1-1 0,-1 1 1,1 0-1,-1-1 0,1 1 0,-1-1 0,1 1 1,-1-1-1,1 1 0,-1-2 0,-4-4-33,0 0-1,0 0 1,1-1-1,0 1 1,0-1-1,1 0 1,0 0 0,0-1-1,-3-12 1,3 6-76,1-1 0,0 1 0,1-1 1,1 1-1,1-19 0,5-17-65,1 1 0,2 0 0,3 1 0,2 0 0,28-65 0,-25 73 146,2 1 1,2 1-1,2 1 0,1 1 0,2 1 0,44-48 0,-65 79 7,-3 4 21,0 1 0,-1-1 0,1 1 0,-1 0 0,1 0 0,0 0 0,-1 0 0,1 0 0,-1 0 1,0 0-1,1 0 0,-1 1 0,0-1 0,0 1 0,0-1 0,1 2 0,0 0 8,0 1 0,-1-1-1,0 1 1,1-1-1,-1 1 1,-1-1 0,1 1-1,0 0 1,-1-1 0,0 1-1,0 0 1,0-1 0,0 1-1,0 0 1,-1-1-1,0 1 1,0 0 0,-2 4-1,-1 6 30,-2 0 0,0-1 0,-10 18 0,-8 5 248,-2-1-1,0-1 0,-3-2 1,-1 0-1,-1-2 0,-1-1 1,-72 48-1,64-53 1214,30-19-1139,9-5-292,0 1 0,0-1 1,1 1-1,-1-1 0,0 1 0,0-1 0,0 1 0,0-1 1,0 0-1,0 0 0,0 0 0,0 1 0,1-1 0,-1 0 1,-2 0-1,-26 0 949,22 0-301,1-12-365,-4-11-317,2 1 0,0-1 0,1-1 0,2 1 0,0-1 0,2-1-1,-2-46 1,32-258-135,-18 261 103,16-70-358,-10 59-1880,-14 73 416,6 9-537,-4-2 1959,1 0-1,-1 1 1,0-1-1,1 1 0,-1 0 1,0 0-1,3 3 0,0 1-332,-1 0 0,0 0-1,0 1 1,4 7-1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4:46.1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8141,'14'45'4136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4:46.5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839 1 9829,'0'0'2512,"-8"9"-2420,-226 252 44,172-196-100,28-27-37,2 1 0,2 2-1,-33 57 1,24-27 2,-39 100-1,70-153-7,-7 22 49,3-3 3631,4-35-2718,-1-2-819,1 1 0,-1-1 0,0 0 0,1-1 0,-1 0 1,1-1-1,-11-2 0,18 4-115,0-1 0,0 1 0,0-1 1,0 1-1,0-1 0,0 1 0,0-1 0,1 0 0,-1 1 0,0-1 0,0 0 1,0 0-1,1 0 0,-1 1 0,-1-3 0,-11-16-6,0-1 1,1 0-1,2-1 0,0 0 1,1-1-1,0 0 1,-8-42-1,7 20-299,3-1 1,1-1 0,0-60-1,7 84-173,1 1 0,1 0 0,1 0 0,0 0 0,2 1-1,0-1 1,1 1 0,1 1 0,1-1 0,1 1 0,1 1 0,0 0 0,18-21-1,33-34-2989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4:46.7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1 125 7609,'0'0'1016,"60"-19"-252,25-2-308,10 0-240,13 2-120,9-2-124,-17 5-712,-11 8-1916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4:47.2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2068 0 9157,'0'0'427,"1"6"-350,-1 3-8,1-1 1,-2 0-1,1 1 1,-1-1-1,0 0 1,-1 0-1,0 0 1,0 0-1,-1 0 0,0 0 1,-5 8-1,-5 11 221,-34 47 0,17-34-226,-1-2 0,-2 0 0,-1-3 0,-2-1 0,-64 47 0,65-56-66,-1-2 0,-1-1 0,-1-2-1,-1-2 1,-1-1 0,-71 19-1,82-30 5,-1 0-1,1-2 1,-1-2-1,1 0 0,-1-2 1,1-1-1,-1-2 1,0 0-1,1-2 1,0-2-1,1 0 0,-1-2 1,1-1-1,1-1 1,0-2-1,-26-16 0,-107-62 893,146 83-856,0 2 0,0-1 0,-1 2 0,0 0 0,0 0 0,0 2 0,0 0 0,-1 0 1,1 2-1,-1 0 0,1 0 0,-1 2 0,-26 3 0,15 1-27,0 2-1,1 0 1,0 2-1,1 1 1,-1 1 0,-45 27-1,32-14 19,-56 44 0,83-57-20,-1 0 0,1 1 0,1 0 0,0 1 0,1 0 0,1 0 0,-14 24 0,21-32-4,1 0 0,-1-1 0,0 1 0,1 0 0,-1 8 0,2-10-4,-1-1-1,1 1 0,0-1 1,0 1-1,0-1 1,1 1-1,-1-1 1,0 1-1,1-1 0,0 1 1,0-1-1,-1 0 1,3 3-1,2 3 2,0-1 0,1 1 0,1-1 0,-1-1 0,1 1 0,0-1 0,0 0-1,1-1 1,0 1 0,0-2 0,0 1 0,0-1 0,1 0 0,9 2 0,13 5-58,0-2 1,60 9 0,-52-13-618,1-2 1,0-2-1,0-1 0,-1-2 1,1-2-1,-1-2 0,1-1 1,39-14-1,25-16-1921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4:47.4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29 8721,'0'-29'3628,"37"42"-3664,-9 11 36,-8 5-452,3 11-1240,-8 10-1404,-7 6-353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4:47.6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9609,'0'0'2956,"0"40"-2524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4:47.8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0 130 9245,'0'0'572,"52"-8"-432,5-24-244,9-10-1080,-1-6-1716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4:48.1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744 0 6253,'5'7'95,"0"-2"-57,0 0-1,-1 0 1,0 1 0,0 0-1,0 0 1,-1 0 0,4 10-1,-6-13-11,0 1-1,0-1 0,0 1 0,-1 0 1,0-1-1,1 1 0,-1 0 0,0-1 1,-1 1-1,1 0 0,-1-1 1,0 1-1,1-1 0,-2 1 0,1-1 1,0 1-1,-1-1 0,1 0 0,-4 4 1,-2 4 9,-1 0 1,0-1 0,0 0-1,-1-1 1,-1 0 0,0 0 0,0-1-1,-1 0 1,1-1 0,-2 0-1,1-1 1,-1 0 0,0-1 0,-24 8-1,21-9 162,0-1 0,-1 0 0,0-1 0,1-1 0,-1 0-1,0-1 1,0-1 0,1-1 0,-1 0 0,1-1 0,-1 0 0,-18-7 0,-55-25 1955,89 35-2144,-1-1 0,1 1 0,-1 0 0,1 0 1,-1 0-1,1-1 0,-1 1 0,1 0 0,-1 0 0,1 0 1,-1 0-1,1 0 0,-1 0 0,1 0 0,-1 0 0,1 0 1,-1 0-1,1 0 0,-1 1 0,0-1 0,-12 4 9,0 1 0,-1 0 0,2 0-1,-1 2 1,1 0 0,0 0 0,0 1 0,1 0-1,0 1 1,1 0 0,-12 13 0,6-4-40,0 1 0,1 0 0,1 1 0,1 0 1,-18 38-1,29-52-1009,-1 0-1563,-11 25-1140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4:48.3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10569,'0'0'2176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7:30.0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1866 20 2984,'0'0'3043,"7"8"-2875,27 30-84,-6 5-8,-26-40-60,0 0 1,0-1 0,0 1 0,-1 0 0,0 0 0,1 0 0,-1 0-1,0 0 1,0 0 0,-1 1 0,1 3 0,1 2 11,0 8 37,-2 16-31,0-32-33,0 0 0,0 0 0,0-1 0,0 1 0,0 0 0,0 0 1,0 0-1,-1 0 0,1 0 0,0-1 0,0 1 0,-1 0 0,1 0 0,0 0 0,-2 1 0,-13 25-13,4-15-12,-18 10 0,22-16 10,0-4-121,-22 5-50,22-5-44,0-10-375,0 0 554,0 0 0,0 0 0,1-1 0,0 0 1,1 0-1,0 0 0,1-1 0,0 0 0,0 0 0,1 0 0,0 0 1,-2-13-1,4-52 211,1 68 414,2 1-210,1 1-186,-2 3-154,1 0-1,-1 1 1,0-1 0,-1 0 0,1 0 0,0 0-1,0 0 1,-1 0 0,0 0 0,1 0-1,-1-3 1,-7 0-10,-21-14-31,12 12 21,-18-2-39,16 8 31,9 3-4,-24 0 32,29 6-10,-9 22 39,10-23-3,7 1 29,15 24-3,-14-24 52,2-2-36,22 19 37,-22-19-47,-2-1 53,14 14 84,-14-14 451,-13-4-615,-12 3-95,0-2 0,-1-1 1,1 0-1,-1-2 0,1 0 1,0-1-1,-1-2 0,1 1 1,0-2-1,-23-9 0,30 5-283,4 4 236,5 3 53,1 0 0,0 0 1,0 0-1,0-1 1,0 1-1,0-1 0,0 0 1,1 0-1,-4-5 1,-19-22-59,16 16 8,0-13 77,6 20 539,3 15-380,-1 14-80,-2 1-1,0-1 0,-2 0 1,0 0-1,-1 0 0,-11 23 0,8-33-22,-1-3-54,0 0 0,-1 0 0,-1-1 0,1-1 0,-1 0 0,-1 0 0,-18 7 0,-1-9-118,32-5 111,-1 0 1,1 0-1,-1 0 1,1 0-1,-1 0 1,0 0-1,1 0 1,-1 0-1,1 0 1,-1 0-1,1 0 1,-1-1 0,0 1-1,1 0 1,-1 0-1,1 0 1,-1-1-1,1 1 1,-1 0-1,1-1 1,-13-7-151,0 0 0,1-1 1,0 0-1,1-1 0,0 0 1,1-1-1,0 0 0,0-1 1,1 0-1,1 0 0,0-1 1,-10-21-1,13 22 152,2 7 61,1 0-1,1-1 0,-1 1 1,1 0-1,-2-10 1,-3-15 319,5 23-33,-1 1-26,-8-16-106,8 16 546,-5 12-150,3-3-503,-112 84 2040,90-70-1838,-1 0 1,-55 24-1,28-21-241,-2-2 1,0-2-1,0-3 0,-2-3 0,1-2 1,-1-2-1,-75-3 0,119-3-188,-1-1 0,1-1-1,0 0 1,0-1 0,0 0-1,-26-10 1,29 3-1048,7 5 907,-3-2-231,2 0 0,-1 0-1,1-1 1,0 0-1,1 0 1,-1 0 0,-4-16-1,7 15-202,1-1 0,0 0 0,1-12-1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4:49.7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1881 612 3100,'0'0'8619,"-6"4"-8028,-25 13 420,26-25-1123,0-4 15,1 1-1,1-1 0,0 0 1,0 1-1,1-1 0,0-1 1,1 1-1,1 0 1,0 0-1,1 0 0,0 0 1,0 0-1,5-15 0,2-1-103,0 0-1,2 1 1,2 0-1,0 0 0,1 1 1,2 1-1,1 0 1,0 1-1,2 1 1,1 0-1,1 2 0,0 0 1,38-28-1,-44 39 145,1 1 0,0 1 1,0 0-1,0 1 0,1 1 0,24-7 0,-33 11 51,-1 1 0,0-1 0,0 1-1,1 1 1,-1-1 0,1 1 0,-1 0-1,1 0 1,-1 1 0,0 0 0,1 0-1,-1 1 1,0-1 0,0 1 0,0 1-1,0-1 1,0 1 0,0 0 0,10 7-1,-12-6 29,-1-1-1,0 1 0,1 0 1,-1 0-1,-1 0 0,1 0 1,-1 1-1,1-1 0,-1 1 0,-1-1 1,1 1-1,-1 0 0,1 0 1,-1 0-1,-1 0 0,1-1 1,-1 1-1,0 0 0,0 0 0,0 0 1,0 0-1,-3 9 0,-1 1 100,0-1 0,0 0 0,-2 0 0,0 0 0,0-1 0,-12 18 0,3-9-16,-1-1 0,-1-1 0,0-1 1,-2 0-1,0-1 0,-1-1 0,-31 21 0,18-17-41,-1-1-1,-1-2 1,0-1-1,-50 15 0,63-25-47,0-1 0,0-1 0,-40 3 0,49-7-28,0-1-1,0 0 1,1-1-1,-1 0 1,0-1-1,0-1 1,-23-7-1,30 7-35,0 0 0,0 0 0,0 0 0,1-1 0,-1 0 0,1 0-1,0 0 1,0-1 0,1 1 0,-1-1 0,1 0 0,0-1 0,0 1-1,1-1 1,-5-9 0,-1-5-97,2 0 1,1 0-1,-6-30 0,4 18 131,5 18 11,1 0 0,-2-29 0,4 37 137,0 13-72,0 10-5,1-3 110,-1-1 1,0 1 0,-1-1-1,-1 1 1,0-1-1,0 0 1,-10 26 0,5-26-72,-1 0 0,0-1 0,-1 0 0,-1 0 1,0-1-1,-1 0 0,0-1 0,0 0 0,-1 0 1,0-2-1,-25 15 0,12-10-33,-1-2 0,0 0 0,0-1 0,-1-2 0,-39 8 0,54-14 13,1 0 0,-1-1 0,1 0-1,-1-1 1,0 0 0,0-1 0,1 0-1,-1-1 1,-19-5 0,25 5-80,1-1 1,-1 1 0,1-1-1,-1 0 1,1-1 0,0 1-1,0-1 1,1 0 0,-1 0 0,1 0-1,0-1 1,0 1 0,0-1-1,1 0 1,-1 0 0,1-1-1,1 1 1,-1-1 0,-3-10-1,0-3-34,0 0 1,2-1-1,0 0 0,1 0 0,1 0 0,1 0 1,1 0-1,1 0 0,0 0 0,2 0 0,0 0 0,1 0 1,8-21-1,-6 16 2,-5 20-42,4 3-147,14-6 149,-14 5 14,21 17-6,-26-14 67,1 0-1,-1 0 1,0 1-1,1-1 1,-1 0 0,1 0-1,-1 1 1,0-1-1,1 0 1,-1 1 0,1-1-1,-1 0 1,0 1-1,0-1 1,1 0 0,-1 1-1,0-1 1,0 1-1,1-1 1,-1 1-1,0-1 1,0 1 0,0-1-1,0 1 1,6 19-7,0 0-1,-2-1 1,-1 2 0,0-1 0,-1 0 0,-1 22-1,-2-29 13,0-1-1,0 0 0,-1 0 1,0 0-1,-1 0 0,-1 0 1,0 0-1,0-1 0,-1 1 1,0-1-1,-1 0 0,-8 10 1,0-5-5,0-1 1,-1 0-1,0-1 1,-1-1 0,-1-1-1,0 0 1,0-1-1,-1-1 1,-1 0-1,-25 8 1,-15 3 16,-2-2 0,-68 11-1,-46-4 30,159-23-44,10-3-17,1 0-4,-19 0-70,30 6 95,25 16 3,1-1-1,1-1 0,0-2 1,43 17-1,8 5 0,-44-20-7,-10-9-2,-23-9-11,-43-2-46,-10 0 46,-47-5-1,59 1 1,-17-4 76,0 4 1,-1 1 0,-51 4-1,80 3-25,1 1 1,0 1-1,0 1 0,-38 18 1,55-23-35,4-2-3,1 1 0,-1-1 0,0 0 0,1 1-1,-1-1 1,0 0 0,1 1 0,-1-1 0,1 1 0,-1-1 0,0 1-1,1 0 1,-1-1 0,1 1 0,0-1 0,-1 1 0,0 1-1,0 0 2,-7 9 12,0 0-1,1 0 1,1 1-1,0 0 1,1 0-1,-5 15 0,9-26-12,1 1 0,0 1 0,-1-1 0,1 0 0,0 0 0,0 0 0,0 0 0,0 0 0,1 0 0,-1 0 0,0 0 0,1 0 0,1 2 0,0 2-34,-1 1-458,6-1-1164,31 28-1259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4:49.9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11589,'0'0'3568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4:50.5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225 94 5833,'0'0'961,"5"-1"-217,16-1-48,43 1 0,7 1-286,-21-3-354,-1-2-1,1-2 0,-1-3 1,58-18-1,-84 21-10,-18 5 186,-12-3-160,2 2-66,1 0 0,-1 1 0,0-1-1,0 1 1,0 0 0,-1 0 0,1 1 0,0 0-1,-1 0 1,1 0 0,-1 0 0,1 1 0,-1 0 0,1 0-1,-1 0 1,0 1 0,1 0 0,0 0 0,-1 0-1,1 1 1,0 0 0,-1 0 0,-4 3 0,-26 12 31,1 3 0,1 0 1,-49 41-1,27-14 38,-53 58 1,78-71-13,2 1 1,2 1 0,1 2-1,-25 48 1,38-58-1,1 1 0,1 1 0,-7 32 0,16-51-40,-1 0 0,2 0 0,0 1 0,0-1 0,1 0 0,0 1 0,1-1 0,0 0 0,1 1 0,0-1 0,1 0 0,0 0 0,1 0 0,0-1 0,10 18 0,-7-15 7,2 0 1,0 0-1,0-1 1,1 0-1,1-1 1,0 0-1,1 0 1,-1-2-1,2 1 1,0-2-1,14 9 0,5-1-22,1-1 0,0-1-1,0-2 1,1-2-1,1-1 1,0-1-1,0-2 1,0-2-1,60 1 1,-52-7-885,0-1 1,52-11-1,3-8-2474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4:50.8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358 501 9317,'0'0'1593,"-4"-4"-379,-16-15-712,-1 2-1,-45-28 1,16 12-404,37 24-92,-63-49 3,67 50-35,1-1 0,0 0 0,0 0 0,1-1 0,0 0 0,-7-12 0,5 5-42,1 0 0,0 0 0,-9-35 0,16 47 53,-1 0 0,2 0 0,-1 0 1,0 0-1,1 0 0,0 0 0,0 0 0,1 0 0,-1 0 0,1 0 0,0 0 0,0 0 0,1 0 0,0 0 0,0 1 0,0-1 0,0 0 0,0 1 0,1 0 0,4-6 1,-4 8 7,0-1 0,0 0 0,0 1 0,0 0 1,1-1-1,-1 1 0,1 1 0,-1-1 1,1 0-1,0 1 0,-1 0 0,1 0 0,0 0 1,0 0-1,0 0 0,0 1 0,0 0 1,0 0-1,0 0 0,7 1 0,-2 1-1,0 0-1,0 0 1,-1 0-1,0 1 0,1 0 1,-1 1-1,0 0 1,12 8-1,-8-3 2,0 0 0,-1 1 0,0 1 0,-1 0 0,14 19 0,39 67 1,-54-82 7,131 253 30,-99-183-16,68 120 30,-74-144-976,-16-31-1143,-14-22-871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4:51.0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1154 32 10625,'0'0'1360,"-42"-19"-408,4 6-396,10 18-220,-15 11-40,-8 16 16,-15 21 16,-5 16-48,-18 10-96,3 10-80,-8 5-60,0 4-28,14 1-16,-9 2-20,9-3-440,9-3-892,-4-15-1388,18-14-1584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4:51.7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378 34 5529,'28'-34'7163,"-34"39"-7099,-11 8-57,-17 14 19,-42 41 0,34-25-13,-66 87 0,88-101 5,1 0 1,2 2 0,1 0 0,-16 41 0,28-60-9,0 1 1,1 0-1,1 0 1,0 0-1,0 0 0,1 0 1,1 0-1,0 0 1,1 1-1,0-1 1,1 0-1,1 0 0,0 0 1,7 17-1,2-2 8,-2-16 27,-3-3-39,-3-5-9,-1-1 0,0 1-1,1-1 1,0 0 0,0 0-1,0 0 1,9 4 0,-3-1-43,0 0 0,0-1 0,1 0 1,0-1-1,0 0 0,0 0 0,1-2 0,-1 1 1,22 1-1,-14-5-601,0-1 1,0-1-1,0 0 1,0-1-1,-1-1 1,0-1-1,0-1 1,-1-1-1,25-13 1,9-12-2129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4:52.1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449 1 5977,'0'0'1760,"-3"10"-1539,-21 115 932,-7 35-239,1-54-419,-6 0 0,-3-3 0,-88 163 0,86-184-409,4 1 0,-30 98 0,56-148-27,8-18 3,3 17-24,3-17 32,6 13-21,-9-28-48,1 1 0,-1 0 0,0 0 1,0 0-1,1-1 0,-1 1 0,1 0 0,-1 0 0,1-1 0,-1 1 0,1 0 0,-1-1 1,1 1-1,0-1 0,-1 1 0,1-1 0,1 1 0,26 23-146,-27-23 107,0-1 0,-1 1 0,1 0-1,0-1 1,0 1 0,0-1 0,0 1-1,0-1 1,0 1 0,0-1-1,0 0 1,0 1 0,0-1 0,0 0-1,0 0 1,1 0 0,3 1-129,8 2-616,-1-1 0,1-1 0,-1-1-1,25-1 1,13-9-2348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4:52.5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314 279 5072,'0'0'4169,"7"-1"-4086,37-8-66,-1-2 0,80-31 0,-119 40-17,1 1-1,-1-2 1,0 1-1,0 0 1,-1-1 0,1 0-1,4-3 1,0-1 16,4-6 19,-5 2-26,0-1 0,-1 0 0,0 0 0,-1-1 1,-1 0-1,4-15 0,-9 16 102,-9-13 79,3 15-56,3 7-130,0 0 1,0 1-1,0-1 1,0 1-1,-1 0 1,1 0-1,-1 0 1,1 1-1,-1 0 1,0-1-1,0 2 1,-6-2 0,1 2-1,0 0 0,0 0 0,0 1 0,0 1 0,-16 4 0,-4 3 0,0 3-1,-53 26 0,44-14 12,0 1-1,2 2 1,-51 47 0,74-62 21,1 1 0,0 1 1,1 0-1,1 0 1,0 2-1,-17 30 0,24-39-15,1 0 0,0 0 0,0 0 0,1 0-1,-1 1 1,2-1 0,-1 1 0,1-1 0,0 1-1,1 0 1,0-1 0,0 1 0,1 0 0,0-1-1,0 1 1,0-1 0,1 1 0,5 11 0,3-4 100,1-3-90,1-1 1,1 0-1,0 0 1,0-1-1,27 14 0,-29-18-23,0 0 0,1-1 0,0-1 0,0 0 0,0 0 0,1-1 0,-1-1 0,1 0 0,15 0 0,-5-3-309,0-2-1,-1 0 1,40-12 0,-46 7-1563,27-22-1032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4:53.4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0 368 2016,'0'0'3014,"10"-1"-2331,118-7 905,151-16-262,-255 18-1275,-8 3 36,-10-3-79,1-1-9,-1-1-1,0-1 1,0 1-1,-1-1 0,0 0 1,0 0-1,-1 0 0,6-18 1,4-36-36,-13 50 31,-1 10 6,1 0-1,-1-1 1,0 1-1,1 0 1,0 0 0,0 0-1,0-1 1,2-3-1,8-23 36,-3 3 51,-8 25-37,1 0 1,0 1-1,-1-1 1,0 0 0,1 0-1,-1 0 1,0 1-1,0-1 1,0 0-1,0 0 1,-1-3-1,0 0 112,1 0 1823,-6 2-1936,0 0-34,2 0-12,-1 1 0,0 0-1,0-1 1,0 2 0,0-1 0,0 1 0,-1 0 0,1 0 0,0 0 0,-1 0 0,-6 1-1,-99 4 12,105-3-24,0-1 24,-16 0-7,16 0-5,-1 0-15,-1-1 8,4 1 4,0-1 0,1 1-1,-1 0 1,0 0 0,1 1-1,-1-1 1,-6 2 0,4 0-10,-7-1-10,1 2-1,0-1 1,0 2 0,1 0 0,-1 0-1,1 1 1,-18 10 0,11-4-203,-23 14-228,5 5-2822,-12 14 218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4:54.6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2984,'0'0'1445,"6"2"-1216,53 18 551,-31-9-542,-24-9-218,1-1 0,-1 1 0,1-1 0,0 0 0,0-1 0,-1 1 0,7-1 1,20 4 27,-24-4 121,-1 2-294,17 3-477,-17-4-605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7:30.2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4480,'0'0'1209,"43"8"2211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4:54.8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6929,'0'0'3552,"28"37"-3520,4-5-180,2 18-4480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4:56.4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2192 475 6749,'0'0'1322,"-6"5"-147,-17 17-244,17-17 412,-31 3-1067,35-15-561,0 1 188,0-1 0,0 1 1,1-1-1,0 0 0,0 1 0,1-1 0,0 0 0,0 0 0,0 0 1,1 1-1,0-1 0,1 0 0,-1 1 0,1-1 0,0 1 0,1 0 1,0-1-1,3-5 0,8-11-589,1 1 0,31-38 0,44-37-692,-85 92 1342,16-16-83,1 1 0,0 0 0,28-16 0,-39 29 154,0 0 1,0 1-1,0 0 0,1 1 1,-1 1-1,1 0 0,0 0 1,1 1-1,15-2 1,-26 5-20,0-1 1,-1 1-1,1 0 1,0 0 0,0 0-1,-1 0 1,1 0 0,0 1-1,0-1 1,-1 0-1,1 1 1,0-1 0,-1 1-1,4 1 1,0 0 28,-5-2-34,1 0-1,-1 1 0,1-1 1,-1 0-1,1 0 1,0 1-1,-1-1 0,1 0 1,-1 0-1,1 1 1,-1-1-1,1 0 0,-1 1 1,1-1-1,-1 1 0,0-1 1,1 1-1,0 0 1,2 4 77,0-1 1,0 1 0,0 0-1,0 0 1,-1 1-1,1-1 1,-1 1 0,-1-1-1,1 1 1,-1-1 0,0 1-1,0 0 1,-1 0 0,0-1-1,0 1 1,0 0 0,-1 0-1,1 0 1,-1-1 0,-1 1-1,1 0 1,-1-1 0,0 1-1,-5 8 1,1-4 50,-1 0 1,0 0-1,-1-1 0,0 0 1,0 0-1,-1 0 1,0-1-1,0-1 0,-17 11 1,-6 1 72,-65 27 0,43-24-182,-1-3 1,-1-2-1,-1-2 1,0-3-1,0-2 1,-1-3-1,0-3 1,-1-2-1,-62-6 1,101 2-34,0-1 1,0-1-1,1 0 1,-1-2-1,1 0 1,-32-16-1,50 21-6,0 1-1,0-1 0,0 1 0,1-1 1,-1 1-1,0-1 0,0 1 0,1-1 0,-1 0 1,1 1-1,-1-1 0,0 0 0,1 0 1,-1 0-1,1 1 0,-1-3 0,-5-7-25,1 0-1,0 0 1,0 0-1,1-1 1,1 0-1,0 0 0,0 0 1,-1-18-1,4 24 19,3 0 27,10-14 18,-9 14 29,-5 11 77,0 0-70,1-2-31,-1 0 1,0 0-1,0-1 1,0 1-1,0 0 1,0 0-1,-1-1 1,1 1-1,-1-1 1,0 0-1,-1 1 0,1-1 1,0 0-1,-1 0 1,1 0-1,-1 0 1,-5 3-1,-11 10 30,-1 0 0,-1-2-1,0 0 1,-1-2-1,0 0 1,-25 9-1,7-10-45,0-1 0,0-2 0,0-2 0,-1-1 0,0-2 0,0-2 0,-72-8 0,97 5-43,0-1 0,0 0-1,1-1 1,-1-1-1,1 0 1,0-1-1,0-1 1,-22-13-1,36 19 4,-1 0 0,1 0 1,0 1-1,0-1 0,0 0 0,0 0 0,1 0 0,-1 0 0,0 0 0,0-1 0,0 1 0,1 0 0,-2-2 0,-4-7-49,1-1 0,0 1 0,0-1 0,1 0 0,1-1 0,-1 1 0,2-1 0,0 1 0,0-1 0,1 0 0,1 0 0,-1 1 1,2-1-1,2-14 0,0 14 41,0 0 0,1 0 1,1 1-1,0 0 1,1 0-1,0 0 1,0 0-1,1 1 1,1 0-1,0 0 0,0 1 1,12-11-1,-13 14 26,0 0-1,0 1 0,1 0 0,0 0 0,0 0 1,0 1-1,0 1 0,1-1 0,-1 1 1,1 0-1,0 1 0,0 0 0,0 1 1,0 0-1,0 0 0,15 1 0,-12 5-32,13 11 2,-24-16 37,0 1 0,-1-1 1,1 1-1,0-1 0,-1 1 1,1-1-1,0 1 1,-1-1-1,1 1 0,-1 0 1,1 0-1,-1-1 0,1 1 1,-1 0-1,0 0 1,1 0-1,14 29 48,-14-29-46,-1-1-1,0 1 0,1-1 0,-1 1 1,0 0-1,0-1 0,1 1 1,-1-1-1,0 1 0,0 0 1,0-1-1,0 1 0,0-1 1,0 1-1,0 0 0,0-1 0,0 1 1,0 0-1,0-1 0,0 1 1,0-1-1,0 1 0,-1 0 1,1-1-1,-1 2 0,-25 77 74,26-78-70,-1 0 0,1 0-1,0 0 1,-1 0 0,1 0 0,-1-1-1,0 1 1,1 0 0,-1 0-1,0 0 1,1 0 0,-1-1 0,0 1-1,0 0 1,0-1 0,-1 2 0,-23 17 49,0-1 1,-2-2-1,0 0 0,-39 16 1,-7-5-21,-123 29-1,142-42-51,20-2 20,28-10 13,-1 3 14,-22 14-22,29-19-9,-1 0 1,0 1-1,1-1 1,-1 1 0,1-1-1,-1 0 1,0 1-1,1-1 1,-1 1-1,1-1 1,0 1 0,-1 0-1,1-1 1,-1 1-1,1-1 1,0 1 0,-1 0-1,1-1 1,0 1-1,0 0 1,-10 26 33,10-26-30,0 0 0,-1-1 1,1 1-1,0 0 0,0 0 0,0-1 1,-1 1-1,1 0 0,0 0 1,0-1-1,0 1 0,0 0 1,1 0-1,-1-1 0,0 1 0,0 0 1,0 0-1,1 1 0,28 77 15,-29-78-20,1 0 0,0 0 0,-1 1 0,1-1 1,0 0-1,0 0 0,0 0 0,-1 0 0,1 0 1,0 0-1,1-1 0,-1 1 0,1 1 0,56 45 27,-26-21-18,-23-19 113,-18-3-134,1 1 18,-1-1 1,-1-1-1,1 0 1,0 0-1,-1-1 1,0 0-1,1 0 1,-1-1-1,-18-1 1,13-1 8,0 0-1,0-2 1,1 0 0,-1 0 0,1-1 0,-23-10-1,-11-8 68,-48-20 240,67 32-229,22 7-68,-1 9 3,-22 19 39,28-24-60,1 0 0,0 0 0,0 0 0,-1 0 0,1 1 1,0-1-1,0 0 0,0 1 0,0-1 0,-1 3 0,-10 19 3,1 1 1,1 0-1,1 1 0,1 0 1,-6 33-1,6-14-122,6-36-493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4:56.6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7793,'0'0'2332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4:57.1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2084 1 5052,'0'0'270,"6"6"103,2 4-175,0 0 0,0 1 0,-1 0 0,0 0 0,-1 1 0,6 16 0,27 85 970,-30-85-1001,-2 2 0,-1-1 0,-1 1 0,1 34 0,-5-53-83,-1 0 0,-1-1 0,0 1 0,-1-1 1,0 0-1,0 1 0,-1-1 0,0 0 0,-1 0 0,0-1 0,-1 1 1,0-1-1,0 0 0,-1 0 0,-10 12 0,2-7 14,0 0-1,-1-1 0,-1-1 1,0 0-1,-1-1 0,0-1 1,-29 12-1,-2-2 15,-87 23-1,63-26-61,0-4 0,-1-2 0,0-4 0,-136-3 1,71-13 602,-225-45 0,297 43-185,38 6-354,21 4-81,-2 6-13,-1 1-18,0 0 0,0 1 0,0 0 0,1 1 0,1 0 0,-14 16 1,-15 24-4,-6 10 15,-84 86 1,83-104-464,-1-1 1,-67 41-1,68-52-1406,-60 27 0,28-27-1243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4:57.6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1138 1 3404,'0'0'4801,"4"6"-4448,11 17-104,-15-22-235,1-1 0,-1 1 0,0-1 0,1 1 0,-1-1-1,0 1 1,0-1 0,1 1 0,-1-1 0,0 1 0,0-1 0,0 1 0,0-1 0,0 1 0,0-1 0,0 1 0,0-1 0,0 1 0,0-1 0,0 1 0,0-1 0,0 1 0,0-1 0,-1 2 0,-2 13 195,-2 1 1,0-1 0,-1-1 0,0 1 0,-2-1 0,1 0 0,-16 20 0,-81 92 304,64-85-447,-1-2-1,-2-1 1,-2-3-1,-73 44 1,34-30-39,-165 68 0,173-89-46,70-26-80,3-10-956,-1-6 980,1 1 0,1-1 0,0 1 1,0-1-1,1 0 0,1 1 0,3-25 1,1 25 53,0-8 1314,-10 25-1259,-15 13-22,0 0 1,2 2-1,0 0 1,-17 23-1,-26 27-397,12-21-1272,1-6-1549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4:58.0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78 3940,'0'0'2609,"80"-8"-2329,15 0-148,-1-5-68,6 1 44,3 0-128,-17-1-1244,-12 1-993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4:58.3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449 1 7497,'0'0'1055,"8"6"-766,17 15-37,-5-6 192,-1 2 0,33 36-1,-40-38-291,0 0 0,-1 2-1,-1-1 1,-1 1 0,0 1-1,11 32 1,-17-40-91,-1 0 0,0 0-1,0 1 1,-1-1 0,-1 0 0,0 1-1,0-1 1,-1 0 0,0 1 0,-1-1 0,0 0-1,-1 0 1,0 0 0,-7 17 0,0-7-21,-1-1 0,-1 1 0,-1-2 0,-1 0 0,0 0-1,-1-1 1,-1-1 0,-22 18 0,7-10-190,-1-1 0,-1-2-1,-69 34 1,62-37-1299,-1-2 1,-80 20 0,21-18-1907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4:58.6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238 1 3228,'20'7'336,"-12"-4"20,1 0 0,-1 1 0,14 8 0,-8-4-66,3 1 75,0 1 0,-1 0 0,28 24 0,-10-4 126,-33-29-453,0 0 1,0-1 0,0 1 0,0 0-1,-1 0 1,1 0 0,0 0 0,0 0-1,-1 0 1,1 0 0,-1 0 0,1 0-1,-1 0 1,1 0 0,0 2 0,3 13 179,0 0 1,0 0-1,0 25 1,-3-41-208,-1 1 0,0 0 0,-1 0 0,1 0 0,0 0 0,0-1 0,0 1 0,0 0 0,-1 0 0,1-1 0,0 1 0,-1 0 0,1 0 1,-1-1-1,1 1 0,-1 0 0,1-1 0,-1 1 0,1 0 0,-1-1 0,1 1 0,-1-1 0,0 1 0,1-1 0,-2 1 0,-1 2 11,-16 15 75,0 0 0,-2-1 0,-31 20 0,31-26 106,0-1 0,-1 0 1,0-2-1,0-1 1,-1 0-1,1-2 1,-2-1-1,1 0 1,0-2-1,-34-1 1,50-1 404,-1-6-183,-22-16-175,29 21-245,0 1 0,1-1 0,-1 1 0,0-1 1,0 0-1,1 1 0,-1-1 0,1 0 1,-1 1-1,0-1 0,1 0 0,0 0 1,-1 1-1,1-1 0,-1 0 0,1 0 1,0 0-1,-1 0 0,1-1 0,-3-8-10,0-1 0,0 1 0,1-1 0,0 0 0,1 0 0,0 0 0,2-17 0,0 16-126,1 0-1,1 0 0,0 1 1,1-1-1,0 1 0,10-20 1,16-16-2972,1 3 239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5:29.5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150 93 1700,'0'0'5516,"-6"4"-4905,-17 12-56,18-12 481,-1-10-874,-32-26 52,14 10-96,17 16 619,3 1-473,-15-14-47,14 14 148,2 0-853,1 1 153,-5-8 629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5:30.4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1532 121 1408,'0'0'98,"1"7"73,5 33 598,-4-31-635,0-6-82,-1 1-1,-1-1 1,1 1 0,0 0 0,-1-1-1,0 1 1,0 0 0,0 5 0,0 26 105,-3-19 11,-6 12-3,7-21 414,-6-1-334,-23 21 125,31-26-349,-1 0 0,0 0 0,0-1 0,0 1-1,0 0 1,0-1 0,0 1 0,0 0 0,0-1-1,0 0 1,0 1 0,0-1 0,0 0 0,0 1-1,-2-1 1,-20 4 279,-37 3 0,46-10 136,6 2-262,5 0-102,0 0-1,0 1 0,1-1 1,-1 0-1,0 0 0,1 0 1,-1-1-1,1 1 0,-1-1 1,1 1-1,-1-1 0,-2-2 1,-7-6 114,-1 0 0,2-1 0,-1-1 0,1 1 0,1-2 1,0 1-1,1-1 0,0-1 0,-11-23 0,9 12 27,8 19 43,3 5-237,0 0-1,0 0 1,0 0-1,0 0 1,0 0 0,-1 0-1,1 0 1,0 0 0,0 0-1,-1 0 1,1 0 0,-1 0-1,1 0 1,-1 0 0,1 1-1,-1-1 1,0 0-1,0-1 1,0 2 2,0-1 0,1 0 0,-1 0-1,1 0 1,-1 1 0,1-1 0,-1 0 0,1 0 0,-1 0-1,1 0 1,0 0 0,-1 0 0,1 0 0,0 0 0,0 0-1,0 0 1,0-2 1026,-1-3-955,-3-15 18,3 16 500,1 3-600,0 0 0,-1 1-1,1-1 1,-1 1 0,1-1 0,-1 1 0,0-1 0,1 1 0,-1 0-1,0-1 1,0 1 0,-2-2 0,1 0 9,0-2 37,0-1 23,-11-47 185,14 60-263,0-4 1,-1 0 0,0 0 0,1 0 0,-1-1 0,-1 1 0,1 0 0,0 0 0,-1 0 0,-1 5-1,-10 49 7,11-51 22,-1 0 27,-8 21 23,10-26-72,0 0 0,-1 0 1,1 0-1,0-1 1,-1 1-1,1 0 1,-1 0-1,1-1 1,-1 1-1,1 0 1,-1-1-1,0 1 1,1 0-1,-1-1 1,0 1-1,-1 0 1,-23 19 163,-1-1 0,-1-1 0,-33 16 0,13-14 42,-1-3 0,-75 18 0,-102 7 646,116-24-478,94-15-326,-4 0 39,1 0 0,-1-1 0,-19-1 0,-4-2 77,17-1-126,12-2 0,-32-18-120,6 0-129,21 9-182,4 2 148,4 3-19,0 0-1,0 0 1,1-1-1,0 0 1,-13-19-1,-7-14-1425,10 16 633,14 19-333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7:30.5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892 1 4524,'-18'3'536,"0"1"-1,1 1 0,-1 1 0,1 0 0,1 1 0,-31 18 0,-89 70 1139,92-62-1632,-45 34 70,44-41-67,-5-1 32,43-25-54,-21 2-68,21-1 66,0-7 138,-17-19 108,17 19 522,0 3-673,2 0-107,0 1-14,1-1 0,-1 1 0,0 0 0,1 0 0,-1 1-1,0-1 1,0 1 0,0 0 0,0 1 0,0-1 0,0 1 0,0 0 0,-1 0 0,1 1 0,0-1 0,0 1-1,0 0 1,0 0 0,1 1 0,-1 0 0,-7 3 0,-100 67-2791,54-36-298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5:30.6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3552,'0'0'1544,"58"48"1485,-1-14-1577,3-18-456,-3-5-484,9-6-260,19-10-128,4-6-248,11-15-1320,3-14-1980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5:30.9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1418 0 5256,'0'0'5033,"-80"32"-4581,-14 18 192,-9 7-136,-20 8-224,-14 9-148,-17-1-52,-12 1-64,-17 0-664,-5-2-1824,-1-6-1889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5:31.8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215 615 1464,'0'0'458,"3"7"259,0-1-469,-2-4-146,0 0 0,0 0 0,0 1 0,0-1 0,0 0 0,0 0 0,-1 1 0,1-1 0,-1 0 1,1 5-1,-6 30 852,4-29-509,-4-2 68,-14 21 26,7-14 107,-19 9 153,24-16 90,1-4 40,-17 9-25,17-8 500,0-5-924,-19-7-81,25 9-381,-1 0 0,0 0 0,1-1 0,-1 1 0,0 0 0,1-1 0,-1 1 0,0 0 1,1-1-1,-1 1 0,1-1 0,-1 1 0,1-1 0,-1 1 0,1-1 0,-1 1 0,1-1 0,-1 0 0,-2-4 43,-4-3 33,0-1 1,1-1-1,0 1 1,-8-19-1,6 5-75,2 0 0,1 0 0,1 0 0,1 0 0,1-1 0,1 1 0,1-1 0,1 1-1,1-1 1,7-35 0,5-6-1,22-130 2,-30 162-86,-3 11-210,0 0 1,0-32 0,-4 47-88,0-7 285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5:32.0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4960,'15'48'4189,"-1"5"-3833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5:32.5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1480 1 4128,'0'0'2639,"1"6"-1939,5 35-31,3 5-377,-3-13-187,-6-32-96,0 0 0,0 0 1,0 0-1,1 0 0,-1-1 0,0 1 1,0 0-1,0 0 0,0 0 0,-1 0 1,1-1-1,0 1 0,0 0 0,0 0 1,-1 0-1,0 1 0,-1 7 47,1-6-28,0 1 0,0-1 0,-1 1-1,1-1 1,-1 1 0,1-1 0,-1 0 0,-4 5 0,-13 22 86,7-17-5,-16 9 28,13-14 12,-13-1-53,27-7-95,1 1 0,-1-1 0,0 0 0,1 0 0,-1 0 0,0 0 0,0 0 0,1 1 1,-1-1-1,0-1 0,1 1 0,-1 0 0,0 0 0,1 0 0,-1 0 0,0 0 0,1-1 0,-1 1 0,0-1 0,-34-15-62,26 10 54,5 4 9,1 0 0,0-1-1,0 1 1,0-1 0,0 0 0,0 0-1,0 0 1,1 0 0,0 0-1,-3-5 1,-14-18 101,14 19 116,4 6-172,0-1 0,0 1 0,0-1 1,0 1-1,0-1 0,0 0 1,0 1-1,1-1 0,-1 0 1,1 1-1,-1-4 0,-1 0 54,0 0 419,-4 4-478,0 1-21,-1-1 0,1 1-1,0 1 1,0-1 0,0 1-1,0 1 1,-12 3 0,-46 21 374,17-6-56,-32 6 334,-2-3 0,0-3 0,-159 16 0,186-31-74,0-3-1,0-1 1,1-4 0,-1-1-1,0-3 1,-96-25-1,145 30-402,-1 1 0,0-1 0,1-1 0,-1 1-1,-7-6 1,3 3-20,9 5-158,0-1 0,0 1 0,-1-1 0,1 0-1,0 1 1,0-1 0,0 0 0,0 0 0,0 1 0,1-1 0,-1 0-1,0 0 1,-1-2 0,-4-3-57,2 2-23,0-1 0,0 1 0,1-1 0,0 0 0,-1 0 1,2 0-1,-1 0 0,0 0 0,1 0 0,0-1 0,0 0 0,1 1 1,-2-10-1,-1-38-1359,3 25-1920,5 21 643,9-21-899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5:32.7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6545,'49'32'1804,"2"-11"-408,15-10-504,0-6-356,14-10-240,14-3-148,-8-11-584,2-7-2212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5:32.9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7989,'0'0'2152,"65"4"-1948,7 4-84,22-8-120,0-4-2112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5:34.3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4192,'0'0'1485,"6"49"-801,8 12-196,0 5 400,1 3-296,-1 5-232,9-5-136,-9 0-76,-5 0-72,-4-3-20,-5-2-56,-5 10-508,-24-5-1688,-8 2-541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5:34.5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383 0 7057,'0'0'4152,"-34"21"-2984,-3 29-896,0-7-120,-6 2-52,6 8-48,-12 0-40,-2-3-464,-1-5-1332,9-8-1828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5:34.7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8681,'0'0'3008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7:44.5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140 81 1028,'0'0'927,"5"-2"-515,19-7 5454,-31 5-5819,-29-15-49,-17 2 49,25 6-42,20 9-23,2-1-19,-18-8 5,17 9 20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5:35.1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452 571 5372,'-12'-34'285,"11"34"-274,1-1 0,0 0 0,0 0 0,-1 1 0,1-1 0,0 0 0,0 0 1,0 0-1,0 0 0,0 1 0,0-1 0,0 0 0,0 0 0,0 0 0,1 0 0,-1 1 1,0-1-1,1-1 0,27-84 137,-18 72-90,15-13-75,-19 21-35,1 3 51,2 0 14,-1 1 1,1 0-1,0 0 1,0 1-1,-1 0 1,1 1-1,0 0 0,0 0 1,0 1-1,0 0 1,0 0-1,9 4 1,-6-3-3,-9-1-6,1 0 0,-1 1 0,1-1-1,-1 0 1,1 1 0,-1 0 0,0 0 0,0 0 0,0 0 0,4 3 0,71 54 98,-71-53-31,-4 3-2,-2-7-63,-1 1 0,1 0-1,0 0 1,-1 0 0,0 0-1,0 0 1,0 0 0,0 0-1,0 0 1,0 0 0,-1 0-1,0 0 1,0 3 0,-3 0-5,1-1 0,-1 1 0,0-1 0,-1 0 0,1 0 0,-1-1 0,0 1 0,0-1 0,-1 0 1,1 0-1,-1-1 0,0 0 0,0 0 0,-7 3 0,-16 6-22,-52 15 1,43-17 23,0-2 0,0-2-1,-41 2 1,54-7 52,-1-1-1,1-1 1,-1-1-1,1-1 1,-38-10-1,48 8 136,1-1 0,0 0 1,1-1-1,-21-13 0,18 5 453,8 5-566,0-1 0,0 0-1,1 0 1,1-1-1,-1 0 1,2 0 0,-8-22-1,4-7 18,2 0 0,-4-65 0,9-83 1054,2 133-386,0 54-731,0 0 0,0 0 0,0 0 0,0-1 0,0 1 0,0 0 0,-1 0 0,1 0-1,-1 0 1,0 0 0,-1-3 0,0 0 6,0-1-12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5:35.9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1283 286 6629,'0'0'4667,"-8"-4"-4392,-20-12-164,27 16-115,0-1-1,0 1 0,0-1 0,0 0 1,0 1-1,1-1 0,-1 0 0,0 1 1,0-1-1,1 0 0,-1 0 0,0 0 0,0-1 1,-4-5-41,1 0 0,0-1 0,1 1 0,0-1 1,0 0-1,0 0 0,1 0 0,0 0 0,1-1 0,0 1 1,0 0-1,1-10 0,0-15-158,0 32 192,0 0-1,0 0 0,0 0 1,0 0-1,0 0 0,0 1 1,0-1-1,0 0 0,1 0 1,-1 0-1,0 0 1,1 1-1,-1-1 0,1 0 1,-1 0-1,1 0 0,4-9-58,-2 4 10,0 1-1,0-1 1,1 1-1,7-10 1,8-9-100,-14 18-28,2 3 33,24-9 8,-24 9 44,-1 7 7,17 9 17,-17-9 39,-1 4 2,14 25 32,-13-17 16,-1 14-8,-5-16 34,-1-9-36,0-1 0,0 1 1,-1-1-1,1 1 1,-5 7-1,-1-3 6,1-1 1,-1 1-1,-1-1 0,0-1 1,0 1-1,0-1 0,-1-1 0,0 0 1,0 0-1,0 0 0,-1-1 0,0-1 1,-19 7-1,1-3 1,0 0-1,-1-2 1,0-1-1,-32 1 1,47-6-55,0 1 1,0-2-1,0 0 1,1 0-1,-1-1 1,1-1-1,-1 0 1,1-1-1,0-1 1,0 0-1,0 0 1,-16-11-1,24 13 13,1 0-1,-1 0 1,1-1-1,0 0 1,-8-8-1,4 4 23,-4-7-52,5 1 37,0-1 0,1 1 0,-5-18-1,11 31 25,0 0 0,0 1 0,0-1 0,0 1 0,0-1-1,0 0 1,0 1 0,0-1 0,0 0 0,0 1-1,0-1 1,0 0 0,0 1 0,0-1 0,0 1 0,1-1-1,-1 0 1,0 1 0,1-1 0,-1 1 0,1-2-1,14-28-31,-14 29 31,-1 0 0,0 0 0,1 0 0,0 1 0,-1-1 0,1 0 0,0 0 0,-1 0 0,1 0 0,0 1 0,0-1 0,-1 0 0,3 0 0,5-6-3,1 1-1,-1 0 0,1 0 0,0 1 1,1 1-1,-1-1 0,1 1 0,0 1 0,0 0 1,0 1-1,12-2 0,-3 3 9,34 5 0,-39 1-18,20 13 9,-25-13-6,-3 3 39,2 1-24,-5-6 6,1 1 0,-1-1 0,-1 1 1,1 0-1,0 0 0,-1 0 0,0 0 0,3 7 0,10 21 50,-14-31-51,-1 0-1,1 0 0,-1 0 0,0 0 1,1 0-1,-1 0 0,0 0 0,1 0 1,-1 0-1,0 0 0,0 0 0,0 0 1,0 2-1,0 27 105,-4-14 24,-11 19 131,14-33-231,1-1-1,-1 1 0,0-1 1,1 0-1,-1 1 0,0-1 0,0 0 1,0 0-1,0 1 0,0-1 1,-3 1-1,-10 12 93,-1-1 1,-1-1-1,-1-1 1,1 0 0,-2-1-1,1-1 1,-1 0-1,-1-1 1,1-1-1,-1-1 1,-1-1-1,-19 3 1,-18-4 78,-1-2-1,1-2 1,0-3-1,-61-11 1,-214-27 418,315 39-627,1 2-1,-19 1 1,29 0-40,-2 7 15,-7 10 27,1 1 0,-11 21-1,18-22-6,3-2-37,1-5 10,0-1 0,1 1 0,0 0 0,1 0 0,0-1 0,0 1 0,1 0 0,1 0 0,0 0 0,0 0 0,4 11 0,4 10-905,-1-17-707,11 13-880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5:36.1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7025,'0'0'3376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5:36.4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3560,'35'29'920,"8"19"405,-6 18 207,6 3-692,2 9-360,-2 0-188,0 3-84,0 9-112,-6-4-12,-14 0-44,-3 4 32,-6-8-1264,-14-10-1833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5:36.6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9473,'0'0'3172,"6"36"-8748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5:36.8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524 0 8253,'0'0'3088,"-37"63"-2548,2 1-264,-10 10-76,2 3-120,-14 5-80,-15 3-212,-2-3-1056,-6-13-1832,0-11-825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5:37.4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195 1 2564,'9'1'529,"0"-1"-372,-5 0-96,-1 0-1,1 1 0,-1-1 1,1 1-1,-1-1 0,1 1 1,-1 0-1,0 0 1,1 1-1,3 1 0,27 11 207,-25-10-90,-2 2-67,0 1-69,-4-4-9,-1-1-1,1 1 1,0-1 0,-1 1-1,1-1 1,0 0 0,7 3-1,-6 2 188,16 23-4,-16-22-41,-8 2-100,-16 32-62,16-31-45,-5-5-45,-25 17-137,33-22 201,1-1-1,-1 1 0,0-1 0,0 1 1,1-1-1,-1 1 0,0-1 0,0 1 1,0-1-1,1 0 0,-1 0 0,0 1 0,0-1 1,0 0-1,0 0 0,0 0 0,0 0 1,-1 0-1,-33 0-221,27 0 142,2-7 70,-22-26 4447,23 27-3543,-14-19-244,14 19 3,-1 5-510,-1 0-112,5 0-17,0 1 1,0-1 0,0 1-1,-1 0 1,1-1 0,0 1-1,0 0 1,-1 1 0,1-1-1,0 0 1,0 1 0,-3 0-1,-24 4 4,16 1-32,-12 12 36,24-17-8,1-1 0,-1 1 0,0 0 0,0-1 1,1 1-1,-1 0 0,0-1 0,1 1 0,-1 0 1,1 0-1,-1-1 0,1 1 0,-1 0 0,1 0 1,0 0-1,-1 1 0,-9 21 58,0 0-1,2 0 1,1 1 0,1 0-1,-5 39 1,9-7 187,3-1 0,2 1 0,11 55 0,43 161 986,-46-228-1120,-9-27-64,7 19 256,1-9-95,-8-21 853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5:38.6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0 110 2696,'0'0'740,"7"-3"-466,32-14 299,-14 8-513,2 0 0,-1 2 0,1 0 0,0 2 0,31-2 1,-12 4-828,-1 2 1,71 8 0,-77-4 402,0-1 0,0-2 0,1-2 0,49-8 0,15-6 434,-100 15 22,15 0 122,6-4 487,37-2 411,-27 2-858,64-1 0,24 6-1084,-80 0-314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5:38.9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 1572,'23'-4'402,"-18"3"-38,2 1 6,108-1 1202,507 25-3382,-481-14 1254,-32 1 237,-57-5-96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5:39.1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1044,'0'0'304,"37"3"104,-8-3-328,14-3-28,-1 3-100,1 0-288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13:49:28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38 320,'0'0'220,"37"-5"720,-3-6-520,3 1-412,0 2-152,-8 5-344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5:27.2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2228 242 3520,'0'0'5248,"-7"-3"-4378,-35-16 211,4 3-245,35 15-805,-128-59 1167,107 48-1020,0 1 0,-48-14 0,14 6-40,18 4-55,0 3-1,-1 1 1,-68-9 0,58 13-59,28 3 2,-43-1 1,6 5-25,13-2 1,1 3 0,-82 11 0,103-8-9,-31 1 0,-17 3 52,-211 42 411,248-42-407,-1-2-24,1 3-1,0 1 0,1 2 0,-56 26 1,82-34-4,0 0 1,0 0-1,-16 3 1,19-5-20,-1 0 0,1 0 1,0 1-1,-12 6 0,11-5 6,0 0 0,-1-1 0,1 0 0,-16 5 0,0 0 9,-41 17 24,5-2-42,-61 33 0,118-55 4,0 0-1,1-1 1,-1 1-1,1 0 1,-1 1-1,1-1 1,-1 0 0,1 0-1,0 1 1,-1-1-1,1 0 1,0 1-1,-1 1 1,-1 2 5,0-2-5,1 0 0,0 0-1,0 0 1,0 0 0,0 1 0,1-1 0,-1 0 0,1 1 0,0 0 0,0-1 0,0 1 0,0 5 0,-2 6 0,1-6 1,0 0 0,0 0-1,1 0 1,1 0 0,0 0-1,0 1 1,1-1 0,0 0 0,0 0-1,3 10 1,1-5 6,0 0 0,0 0 1,2-1-1,-1 1 0,16 20 0,-1-6 19,1-1 1,2-1-1,0-2 0,44 35 1,-48-45-20,-7-4-1,-1-1 0,0 1 0,13 14 0,60 51 52,-59-55-50,-2-4-5,1-2-1,47 20 1,-41-23-5,1-2 0,0-1-1,46 5 1,93 0-5,-146-12 3,158 3 64,-116-3-50,-1-2 0,0-4 0,116-23-1,-104 10-3,-1-2-1,-1-5 1,84-37-1,-141 53 3,-1-1-1,0-1 0,0 0 1,-1-2-1,21-19 0,-13 7-11,-1-1-1,22-31 0,-37 44 0,1 1 0,18-20 0,-10 14-8,6-7 28,1 2-4,35-36 18,-58 57-33,0 0 1,0-1-1,1 1 0,-2 0 0,1-1 1,0 1-1,0-1 0,-1 0 0,0 0 1,3-5-1,0-3-2,24-46 16,-26 46-16,-2-19 21,-1-5-31,-6-5 4,2 6-1,1 20 21,-5-16-24,2 17-2,-12-12 16,14 19-8,-3 0 7,-22-15-19,22 16 30,1 1-86,-22-10-62,22 11-196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5:28.4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58 4592 4460,'0'0'3796,"-6"-8"-3315,-9-11-74,-18-33-1,32 51-379,1 0-1,-1 1 0,1-1 1,0 0-1,-1 0 0,1 0 1,0 0-1,0 0 0,0 0 1,-1 0-1,1 0 0,0 0 1,1-2-1,-1-120 520,6 1-1,24-139 1,-1 104-487,72-360 49,30 8-39,18-29 375,-134 458-49,8-157-1,-23 236-392,1-33 54,-2-1 0,-9-63 0,-23-66 72,-2-18-60,19 53-80,3-150 1,4 80 12,9 181-2,0-45 1,8-64-1,-4 77-2,-5-100 0,-1 52-7,2 86 7,-1 1 0,0 0 0,-4-20 0,4 30 3,1 0 1,-1 0-1,1 0 0,-1-1 0,1 1 0,0 0 0,0 0 1,-1-1-1,1 1 0,0 0 0,0 0 0,0-1 1,1 1-1,-1-3 0,1 3 0,-1-1 0,0 1 1,1-1-1,-1 0 0,0 1 1,0-1-1,0 0 0,0 1 0,-1-1 1,1 0-1,-1-1 0,1-3 3,0 3-3,0 1 0,0 0 0,0 0 1,-1 0-1,1 0 0,-1-1 0,1 1 0,-1 0 0,0 0 1,0 0-1,-1-2 0,-17-49 7,18 47 0,0 0-21,0-2 18,-10-43-1,2 22-3,2-4-2,3 40-113,-9 21 133,-19 53 1,0 3 3,1-12-7,-114 238-30,138-297 15,-8 11 30,11-18 558,9-12-556,14-22-11,172-230 6,-150 209-44,42-43 22,-64 72-26,-14 15-18,6 5 18,0 0 27,1 1 0,-1 0-1,0 1 1,0 0 0,0 0-1,0 1 1,-1 1 0,1 0 0,16 9-1,3 6 5,-1 1 0,34 32-1,-9-8-2,187 126-89,-164-117-1066,-60-39-2576,24 28-5315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5:39.4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70 2092,'8'-1'372,"102"-9"693,70-8-347,-15 7-671,-46 5-249,-82 3-116,180-9-2181,-176 10 2195,-3-4-47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5:39.6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1 824,'65'9'1140,"14"1"838,-35-2-705,63 1-1,-54-7-862,-10 1-320,8 0-24,10-2-1258,-1-3-1,73-11 1,-97 9 106,0 4 104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5:40.1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80 2092,'0'0'1243,"6"-1"-607,61-11 1690,-41 6-2000,0 2 0,31-2 0,-53 6-313,0 0-1,-1 0 0,1-1 1,0 1-1,-1-1 0,1 1 0,-1-1 1,1 0-1,5-3 0,3 0-5,123-25-5,-129 28 15,0 1-60,19 0-7,-19 0-51,-1 1-82,14 2 320,-14-2 83,1-1 85,125-8 510,-118 5-839,-12 2 27,0 1 0,0 0 0,0-1 0,1 1 0,-1 0 0,0-1 0,1 1 0,-1 0 0,0 0 0,1 0 0,-1 0 0,0 0 1,1 1-1,-1-1 0,2 1 0,3 0-115,3 1-162,-1-1 1,1 1-1,-1-2 0,11 1 1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5:41.0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1844,'0'0'1914,"2"7"-1866,12 37 77,12 77 0,-2 56-48,-10-68-51,-1 41-399,-11-104-229,6 19-622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5:41.3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1276,'1'6'342,"3"19"-173,-2 0 1,-1 1-1,-1-1 1,-4 31-1,0 34-142,6-13-30,18 123 0,-6-59-135,-6-60 98,-7-78 1,0 1-1,0-1 1,-1 1 0,1-1-1,-1 1 1,0-1 0,0 1-1,0-1 1,-1 5 0,0 1-83,-1 8-326,-5 27-89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5:41.6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1 1388,'0'7'449,"0"35"1240,1-33-1595,0-6-52,-1 1 1,0 0-1,0 0 1,0 0-1,0-1 1,-1 1-1,-1 6 1,-1-1 3,2-5-25,0 0-1,0 0 1,0 0 0,1 0 0,-1 1 0,1-1 0,1 6-1,-1 105 90,0-107 1879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5:43.5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0 679 1868,'0'0'1442,"8"-6"-1233,11-7 19,1 1 0,1 0 1,38-15-1,23 3 782,2 4 1,114-14 0,422-49 1512,-365 51-2014,300-34-14,71-9-214,290-23-204,-657 74-33,215-9-4,-388 28 15,199-6 86,187-9-94,-387 18-12,-29 0-17,114 0-17,-97 6 1,158 10 104,-46-3-74,22 1-2,-71 0 58,106 13-14,-95-5 32,119 21-12,-37-5 24,-44-7-40,-139-21-75,89 9-16,-127-16 30,-1 0 3,1 1-60,-6-1-101,1 0 1,-1 0-1,1-1 1,0 1-1,-1-1 1,1 1-1,0-1 1,4 0-1,-14-7-269,-2 1 283,3 2-27,1-1-1,-1 0 1,1 1-1,-8-11 1,4 6-31,-28-33-694,17 17 701,-3-1 63,2-1 0,1 0 0,-21-38 0,22 26 271,14 30 1201,13 13-1337,221 155 27,-104-73 1041,-118-82-861,0 0 1,21 9 149,-20-10 2587,-18 5-2992,6-5 28,-19 17 4,-1-1 0,-26 17 0,-185 93-1057,162-91 303,14-7-1784,0-5-1433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5:44.0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3544,'34'50'1628,"-5"23"-1019,-7-11 167,1-1-236,-8 4-76,5-4-292,2 0 4,1-3-112,-3-5-8,3-5-36,-9-6-428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8:25.7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38 724,'37'-13'-88,"1"-3"-228,-1 8 112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5:44.3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886 122 8273,'-14'-13'212,"-1"1"0,-1 0 1,0 1-1,0 1 0,-1 0 1,0 1-1,-1 1 0,0 0 1,0 2-1,0 0 0,-1 1 0,0 1 1,-28-3-1,19 7-200,0 0 0,0 2 1,0 1-1,0 1 0,0 1 0,1 1 0,0 2 0,0 1 0,1 1 1,0 1-1,1 1 0,0 2 0,1 0 0,1 1 0,0 2 1,-26 24-1,33-25-208,1 1 1,0 0-1,2 1 0,-13 20 1,-16 42-3494,21-35 632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5:44.6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184 1 5473,'0'0'929,"7"3"-188,0 2-526,-4-3-76,0-1 0,0 1-1,0 0 1,0-1 0,0 0 0,0 0 0,5 2 0,-1 4 548,21 23-59,-15-14-82,30 66 97,-39-66-370,-3-14-260,4 58 542,-5-54-505,0-1 1,0 1 0,-1 0-1,0 0 1,0-1 0,-1 1-1,1 0 1,-1-1 0,-1 1-1,-2 4 1,-3 2-60,-1 0 0,0 0 0,-1-1 0,-1-1 0,1 0 0,-2 0 0,1-1 0,-20 11 0,1-2-1137,0-2-1,-49 19 1,18-13-1668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5:44.8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260 1 4128,'0'0'6461,"0"45"-5765,-14 0-340,-9 3-152,-11 2-100,-3-2-104,-14 2-656,-1-10-1680,4-11-1505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5:45.3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1300 0 4740,'0'0'938,"6"8"84,0 0-737,0 1 1,0 1 0,6 12-1,-10-17-189,0-1 0,0 0 0,-1 1 0,0-1 0,0 1 0,0 0 0,0-1 0,-1 1 0,0 0 0,0 0 0,0-1 0,-2 10 0,-2 0-16,-1-1-1,0 0 1,-1 0-1,0-1 1,-1 1-1,0-1 1,-1-1-1,-1 1 1,0-2 0,-14 15-1,3-6-52,-1-1 0,-1 0 0,0-2 0,-32 17 0,-12 2-60,-92 35 0,143-67 8,-20-3 1240,31 8-1183,-7 23 61,-12 53 0,17-56 45,-1 0-1,-2 0 1,-1-1 0,-17 36-1,15-45-66,0-1-1,-1 0 0,0-1 0,-1 0 1,-1-1-1,-1-1 0,0-1 0,-1 0 1,-32 19-1,23-17 56,-1-2-1,0-1 1,-1-1 0,0-1 0,-1-1-1,-38 6 1,49-13 121,0 0 1,-1-1-1,1-1 0,-33-3 0,41 2-105,-1-1-1,1-1 0,-1 0 0,1 0 0,0-1 0,0 0 0,0 0 0,-11-8 0,5-4 354,4-1-410,0 0-1,1-1 1,1-1 0,1 1 0,0-2 0,2 1 0,0-1 0,-6-31 0,11 19-79,1 0 0,1-1 0,3 1 0,0 0 1,11-42-1,-12 63-5,6-25-233,2 1 1,1 0-1,2 1 1,1 0-1,19-32 1,-28 56-1051,44-39-7050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5:48.1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1005 0 3084,'-10'5'682,"-56"20"116,-112 28 1,-85 3-503,2-11-103,254-44 35,0 0 92,-22 5 5,22-5 328,4 5-716,-4 11 230,1 1 1,0 0-1,1 1 0,1-1 1,1 1-1,-1 27 1,-3 14 450,-3 0 0,-2-1 1,-24 68-1,2-4-505,-2 7 32,35-124-134,0 1-1,0 0 0,1-1 0,0 1 0,0 0 1,1-1-1,0 1 0,0 0 0,0-1 0,1 1 1,0-1-1,3 9 0,-4-14-1,-1-1-1,0 1 1,1 0-1,-1 0 0,1 0 1,-1 0-1,1-1 1,-1 1-1,1 0 1,0 0-1,-1-1 1,1 1-1,0-1 1,1 2-1,6 5 53,1 0 0,0-1 0,1 0-1,-1 0 1,1-1 0,0 0-1,0-1 1,0 0 0,1-1 0,0 0-1,14 2 1,-4-4-6,0-1 0,0 0-1,0-2 1,0 0 0,0-2-1,0 0 1,-1-1 0,31-12 0,-21 4-104,-1 0 1,0-2-1,-2-1 1,46-34 0,-69 48-246,0-1 0,0 0 0,-1 0-1,1-1 1,-1 1 0,0-1 0,5-7 0,0 0-412,14-26-2416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5:48.3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0 118 7929,'0'0'3484,"43"-16"-3208,32 3-128,5 5-108,20-4-148,8 0-732,9-5-864,0-3-1012,-8 0-473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5:48.8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674 0 7989,'0'0'1513,"-7"6"-1365,-18 18-102,1 1 0,1 0 1,-31 47-1,-55 100 135,61-92-65,13-23-37,3 1-1,3 1 1,2 2 0,3 1-1,-23 93 1,43-138-55,1 1 0,1 0 0,1 1 0,0-1 1,1 0-1,1 0 0,1 0 0,1 0 0,0 0 0,10 29 1,-13-46-17,0 0 0,1 0 0,-1 0 1,1 0-1,-1 0 0,1 0 0,0 0 0,-1 0 1,1 0-1,0-1 0,-1 1 0,1 0 1,0 0-1,1 0 0,7 7 39,1-1 1,-1 0-1,1 0 1,1-1-1,-1 0 1,1-1-1,0 0 1,13 3-1,-17-5-17,0-2-1,0 1 0,0-1 1,0 0-1,1 0 0,-1-1 1,0 0-1,0 0 0,1-1 1,-1 0-1,0 0 0,0-1 1,0 0-1,0 0 0,0 0 1,12-7-1,-8 2 76,-1 1 0,0-1 1,0-1-1,0 0 0,-1 0 0,0-1 0,-1 0 1,0 0-1,0-1 0,-1 0 0,0-1 0,-1 0 1,0 0-1,0 0 0,-2 0 0,1-1 0,-1 0 1,-1 0-1,0 0 0,-1 0 0,1-25 0,-3 33-69,0 0 0,-1 0 0,1 0-1,-1 0 1,0 0 0,-1 0 0,1 0-1,-1 0 1,1 0 0,-1 1 0,0-1-1,0 0 1,-6-5 0,-5-1 32,-4 1-64,-1 1-1,0 1 1,0 1-1,-1 0 1,1 1-1,-1 2 1,0-1-1,-20 1 1,-16 2-829,1 3 0,-1 2-1,-92 19 1,81-7-2263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5:50.1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2644,'0'0'1664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5:50.4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1724,'4'14'216,"-3"-11"-67,0 1 0,0-1 0,-1 1-1,1 0 1,-1-1 0,0 1 0,0 6 0,0 30 1024,0-32-1030,1 26 645,12 113-42,2 275-2080,-15-324-149,-9 190-434,8-211 1789,1 60 38,1-98 100,1-1-6,3-4-69,-3-27-189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5:50.7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3656,'0'0'672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6:01.35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 38 9649,'-23'-37'4044,"32"87"-4060,14 11 28,-3 8-12,8 0 0,1 5 12,8-5-44,-8 0-184,2-11-1188,-2-5-1188,-1-8-1128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8:27.4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1424 375 5733,'0'0'1668,"-6"4"-152,-23 16 3030,22-23-4428,1 1-112,1 0 0,0 0 0,0 0 0,1-1 0,-7-4 0,7 3-7,-1 0 0,1-1 0,0 1 0,1-1 0,-1 0 0,1-1 0,0 1-1,0 0 1,0-1 0,1 0 0,0 1 0,0-1 0,0 0 0,1 0 0,0 0 0,0 0-1,1-1 1,-1 1 0,1 0 0,1 0 0,-1 0 0,3-9 0,-1 2-13,1 0 1,0 0-1,1 0 0,0 0 1,1 1-1,1-1 1,0 1-1,1 1 0,9-15 1,-7 16-2,-1 0 0,2 0 0,-1 1 0,1 0 0,19-12 0,-22 16 9,0 1 0,1 0 0,-1 1 1,1-1-1,0 1 0,-1 1 0,1-1 0,1 1 1,14-1-1,-19 3 7,0 0 0,0 0 0,0 0 0,0 1 0,0 0 0,4 1 0,-1 0-2,0 1-1,0-1 1,-1 1-1,8 5 1,-4 0-2,1 0 1,-1 0-1,-1 1 1,1 1-1,-2 0 1,1 0-1,-2 0 1,1 1-1,-1 0 0,10 23 1,-15-31 4,-1 0 0,0 1 1,0-1-1,0 0 0,0 0 0,0 1 1,0-1-1,-1 1 0,0-1 0,0 5 1,0 5 1,1-7-4,-1 0 0,0 1 0,0-1 0,0 0 0,-1 0 0,0 1 0,-1-1 0,1 0 0,-1 0 0,0 0 0,-1 0-1,-4 8 1,2-7 0,0 0 0,0 0 0,-1 0 0,0-1 0,0 0-1,0 0 1,-1 0 0,-8 5 0,-6 1 0,0 0 0,-1-2 0,0 0 0,0-2 0,-40 10 0,28-10-17,-1-1 1,0-1 0,0-3 0,-1 0 0,-69-5 0,84-1-73,-1 0 0,1-1-1,-1-1 1,1-1 0,1 0 0,-1-2-1,1-1 1,1 0 0,-1-1 0,-26-20-1,32 15-85,2-1 105,3 4 21,1 1 0,0-1 0,0 0 0,-10-25 0,2-4 40,2 3 2,11 31-19,2 13-2,-5 36 133,-2 53 0,8-63 331,-4 33 1,-2-53-89,-3-1-288,0-1 0,-1 0 1,0-1-1,-1 0 1,0-1-1,0 0 1,-1-1-1,1 0 0,-2-1 1,1 0-1,-1 0 1,0-2-1,-14 4 1,-14 2-34,0-1-1,-1-2 1,-48 1 0,63-7-23,-1-1 0,1-1-1,-1-1 1,1-2 0,0 0 0,0-2 0,-49-18 0,28 1-18,8-2-43,31 20-266,2-3-616,-24-24-1054,24 24-1243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5:50.9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2452,'0'0'2024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5:52.2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2476,'0'0'1335,"7"8"-1092,1 0-182,-4-5-21,-1 1 0,1 0 0,-1 1-1,1-1 1,-1 1 0,3 7 0,18 32 36,-2 1 0,19 58 0,28 111-82,-49-151 35,11 60-30,22 176 1,-50-280 12,-2-1-40,-1 26 5,0-3 7,0-33 65,0-7-73,-1 0 23,1 1-1,-1-1 0,1 1 1,0-1-1,0 1 0,0-1 1,0 1-1,0-1 1,0 1-1,0-1 0,1 1 1,-1 1-1,1-1 1,0 1 1,-1 0-1,0-1 0,0 1 1,0-1-1,0 1 0,0-1 1,0 1-1,0 0 0,-1-1 1,0 3-1,-5 25-2,5-22 4,0 0-41,-1 2 29,-1 30-18,3 1 26,1 10 1,3 0-6,-5-33 7,1-12 8,-1-1 0,2 1 1,-1-1-1,0 1 0,3 9 0,0-6-4,-2-5-30,0 0 0,0 0 0,0 0 0,-1 0 0,0 0 0,1 0 0,-2 8 0,1 220-3651,-7-164 3546,6 2 197,1-65 32,0 0 29,0 17 2,0-17 76,-1 2-130,-4 95 170,5-99-221,0 0 0,0 0 1,0 0-1,0 0 0,-1 0 0,1 0 1,-1 0-1,1-1 0,-3 5 0,1 0 55,-15 47 386,-18 54-339,31-90-133,0-2-146,-10 29 0,-2-6-396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5:52.4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1560,'1'6'368,"10"51"993,-9-51-1023,1 2-11,18 46 43,3 26-194,-6-15-72,0-6-122,-2 0-1,13 98 0,1 17 19,-12-92-1071,-7-37-145,-5-15 135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5:52.7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1488,'0'0'512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5:54.0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1971 115 1552,'0'0'880,"-7"-2"-432,-1-1-316,4 1-65,1 1 0,0 0 0,0 0 0,-1 0 0,1 0-1,-1 0 1,1 1 0,-1 0 0,-3 0 0,-3 0 83,5 0-44,0 0-1,0 0 1,0-1-1,0 1 1,0-1-1,-6-2 1,-235-24 2187,144 19-2085,-466 2-89,283 12-178,89 3 75,141 2-18,-91 10-58,30-5 130,112-15-39,-10 4-13,11-3-18,0-1 73,-3 1-19,2 0-26,2-1-13,1 0 1,-1 0 0,1 0 0,-1-1 0,0 1 0,1 0-1,-1-1 1,0 0 0,1 1 0,-1-1 0,-2 0 0,2 5 40,-4 7 14,-5 8 231,2 0-1,-10 30 1,14-36-223,3-12-60,-3 4-10,-7 33 85,6 13 92,6-50-180,0-1 0,0 0 0,1 0 0,-2 1 0,1-1 1,0 0-1,0 0 0,0 1 0,0-1 0,-1 0 0,1 0 0,-1 0 0,1 0 1,-1 1-1,0 0 0,0-1 12,1 0 1,-1 1-1,0-1 1,1 0-1,-1 0 1,1 1 0,0-1-1,-1 0 1,1 0-1,0 1 1,0-1-1,0 0 1,0 1-1,0-1 1,0 2 0,-7 85 672,6-79-646,0 1 0,0 0 1,1-1-1,0 1 0,0 0 1,1 0-1,1-1 0,-1 1 1,2-1-1,-1 1 1,1-1-1,7 15 0,-7-19 32,2 0-43,9 7 5,2 0 0,-1-2 0,2 1 1,-1-2-1,1 0 0,1-1 0,-1-1 0,1-1 0,26 6 0,13-1 50,80 6 0,-40-7-68,118 10 28,-133-13-6,0-4 0,135-10 0,-108-6 23,159-39-1,243-78 27,-407 95-7,-97 32 48,-1 0 22,18-10-32,-23 13-118,0 0 0,-1 0 0,1-1-1,0 1 1,-1 0 0,1-1-1,-1 1 1,1-1 0,-1 1-1,1-1 1,-1 1 0,1-1 0,-1 1-1,1-1 1,-1 1 0,0-1-1,1 0 1,1-2-4,6-11 0,0-1-1,0 0 1,-2 0 0,9-26-1,1-25-228,-4-1 0,-2-1 0,2-122-1,-12 183 290,-7 2-81,-22-14 16,15 13-18,6 3 24,6 2-2,-1 0-1,1 1 0,-1-1 1,1 0-1,-1 1 1,0 0-1,1-1 1,-1 1-1,0 0 1,1 1-1,-5 0 1,-1-2-38,5 1-4,1-1 0,-1 1 0,0 0 0,0 1 0,1-1-1,-1 0 1,0 1 0,1 0 0,-1-1 0,1 1 0,-5 2 0,-46 15-3265,3-2 598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5:56.6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11989 3 2556,'0'0'2692,"-8"-1"-2382,-8 0 87,-1 0 1,0 2 0,1-1-1,-1 2 1,-18 4-1,-45 11 360,-1-4-1,-124 6 0,-175-20 324,-104-8-787,422 8-120,-45 1 51,-196 9 83,25-1-125,54 0-111,135-4 14,49-1-66,-152 15-18,-310 22 10,294-40 7,-8 0 60,203 1-76,-360 25 77,220-8-71,19-6-8,21-4-2,-7 0 2,39-3 0,-146 4 0,24-2 0,-208-5 65,82-4-44,235 5-19,-392 3 214,238-10-205,-6 0 50,105 5-109,-50-4 109,-190-20-1,290 16-72,-124-11 41,-182-9 34,247 27 169,-97-5 185,65-7-363,-201-33-66,272 28 44,-38-2-62,97 16 35,10 0 34,0 3-1,-58 6 1,-307 41 52,338-44-66,-137-12 1,201 8-18,-255-7-34,-67 5 32,231 13-33,72-6 36,-55 5-7,-55 3 26,84-6-50,-91 5 55,111-11-39,-8 1-18,-45 1 19,84-2 24,-2 0 6,-25 0-39,26 0 80,0 0-19,-20-2-5,21 1 1165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6:00.6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31 2312,'0'0'9294,"4"-4"-9160,-2 1-122,1 1 1,0 0 0,0-1 0,-1 1-1,1 0 1,1 1 0,-1-1 0,0 0-1,0 1 1,1 0 0,-1 0 0,0 0-1,1 0 1,-1 0 0,1 1-1,5-1 1,7 1 42,0 1-1,26 4 1,-16-2-3,721 96 774,-32 6-735,-515-69-95,66 13 8,-49-7 8,90 19-10,-6 12 69,367 141 0,-353-80 156,-234-94-30,135 92 0,-64-21 163,-4 8 0,-6 6 0,199 224 0,-288-289-215,3-2-1,88 70 1,-105-97-23,2-3 1,1-1-1,1-2 1,1-2-1,52 18 1,52 8-54,-136-45-60,4 4 2,1 0 1,24 7 0,-15-6-15,29 11-1,-50-19-3,0 2 25,-1 1-13,-2-3-1,-1 0 0,1 0 0,0 0 0,-1 0 0,1 0 0,0 0 0,0 0 0,-1-1 0,4 2 1,-6-10-103,-2-2 45,-1 0-1,1 0 1,-1 1-1,-1-1 1,0 1-1,0 0 1,-1 1-1,0-1 1,-10-10 0,-6-9-78,-277-389-937,283 394 1092,13 20-23,1-1-1,0 1 0,0 0 1,0-1-1,0 1 0,-1-5 1,-4-8 17,-6-14 4,9 22 27,0 1-15,-11-21-40,11 21 14,7 16-22,9 27 248,1-1 0,2 1 0,2-2 0,1-1 1,29 41-1,-14-28-75,2-2 0,2-1 0,45 40 0,-55-60-118,0-1 0,2-2 0,42 24 0,-65-41 1506,-15 3-1394,-186 108 996,87-55-222,6 1-101,-150 80 137,248-139-970,1 1 0,-1-1 0,0 1 0,1 0 0,0 0 0,-1 1 0,1-1 0,-3 4 0,3-4-2,0 1 0,1-1 0,-1 0 0,0 0 0,-1 0 0,1 0 0,0-1 0,-6 3 0,-20 9-172,22-10-442,-21-43-16564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6:01.4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110 12 5485,'-46'-11'5810,"42"20"-5191,-5 10-395,1 0-1,1 0 1,1 1-1,1 0 1,-5 38-1,-3 117 447,12 123-360,1-175-1937,0-117-339,0 19-4236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6:01.7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792 140 5404,'-12'-38'1113,"3"24"23,-16-14-146,24 26-916,0 1 1,0 0-1,-1 0 1,1-1-1,0 1 1,-1 0 0,1 0-1,-1 0 1,-3-1-1,-8-5 57,0 0 1,0 1-1,-1 1 0,0 0 0,0 1 0,0 0 1,-1 1-1,1 1 0,-25-1 0,16 5-77,0 1-1,1 0 1,-1 2-1,1 1 1,-32 13-1,24-6-54,0 1-1,2 1 1,-35 24-1,39-20-399,1 1 0,0 1 0,2 1 0,0 1 0,2 0 0,0 2-1,2 0 1,-25 48 0,19-18-1842,7 1-35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6:01.9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349 0 5292,'0'0'1369,"15"34"667,13 3-1260,-13-2-40,7-1-40,-16 3-136,3 8-112,-18 3-116,-11 10-108,-8 3-44,-4-4-60,-16 0-80,-4-8-72,-5 0-32,-9-8-492,1-12-1196,-1-13-1680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8:27.6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69 10373,'0'0'1152,"43"-37"28,0 13-812,8 16-340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6:02.5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786 37 4084,'31'27'967,"-30"-27"-914,-1 1 0,1-1 1,0 1-1,-1-1 0,1 1 0,-1 0 0,1-1 1,-1 1-1,1 0 0,-1-1 0,1 1 0,-1 0 0,0 0 1,1 0-1,-1-1 0,1 2 0,8 26 631,-7-12 18,-1-7-452,-1-4-147,1 0 0,-1 0-1,0 1 1,-1-1-1,1 0 1,-1 1 0,0-1-1,-1 0 1,1 0-1,-1 0 1,0 0-1,0 0 1,0 0 0,-6 7-1,-47 66 290,42-64-348,-2-1-37,0-1 0,-1-1 0,0 0-1,-1-1 1,-26 11 0,33-16-6,8-4 0,0 0 0,0 0 0,0 0 0,0 0 0,0 0 1,0-1-1,-1 1 0,1-1 0,0 0 0,0 1 0,0-1 0,-4-1 0,-26-1 23,-3-9-66,34 11 39,1 0 0,-1-1 0,0 1-1,0 0 1,1 0 0,-1-1 0,1 1 0,-1-1-1,0 1 1,1 0 0,-1-1 0,1 1 0,-1-1-1,1 1 1,-1-1 0,1 0 0,-1 1-1,1-1 1,0 1 0,-1-2 0,-8-11-102,1-1 1,1 1-1,0-2 1,0 1-1,2-1 1,-7-23-1,6-27-99,6 60 184,-1-2-3,-5-21 63,4 21 636,8 14-361,8 14-81,-1 0-1,-1 1 1,-1 0 0,-1 1-1,8 27 1,-5-11 99,-3 0-1,9 65 1,-16-82-239,-2 0 0,0 0 0,-1 0 0,-3 23 0,2-36-65,-1 1 1,0 0-1,-1-1 0,0 0 1,-1 0-1,0 0 0,0 0 0,-1 0 1,0-1-1,0 0 0,-12 13 1,9-12-21,0-1 0,-1-1 0,0 0 1,0 0-1,-1-1 0,1 0 1,-2 0-1,1-1 0,0-1 1,-1 0-1,0 0 0,0-1 1,0 0-1,-1-1 0,1 0 1,0-1-1,-1 0 0,1-1 0,-13-1 1,12 0 17,0-1 0,0 0 1,0-1-1,0 0 0,0 0 1,1-2-1,-1 1 0,1-1 0,1-1 1,-1 0-1,1 0 0,0-1 1,0-1-1,1 0 0,0 0 0,0 0 1,1-1-1,-9-12 0,9 8-10,0 0-1,1-1 1,0 0-1,2 0 1,-6-16-1,-15-79 9,22 85-22,1-1 0,1 0-1,1 0 1,1 0 0,1 0-1,5-30 1,-2 35-101,0 0-1,2 1 0,0-1 1,1 1-1,1 1 0,0-1 1,2 1-1,12-18 1,-15 23-229,-5 10 85,0 0-1,0 0 1,0 0-1,0 0 1,0 1-1,0-1 0,1 1 1,0-1-1,-1 1 1,6-3-1,34-27-2291,2 1-176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6:06.7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351 438 1408,'0'0'4309,"6"1"-4032,157 11 400,-158-12-674,1 0 26,19 0-6,-19 0 566,-3 7-579,6 30 10,-6 11 42,0-29 123,-1 0 0,-1 0 0,0-1-1,-2 1 1,0 0 0,-1 0 0,-1-1-1,-8 29 1,1-17-12,3-17-56,-3-1-103,-1-1 0,0-1 0,0 1 1,-1-2-1,-1 0 0,1 0 1,-1-1-1,-17 7 0,-5 1-1,-1-1 0,-48 12-1,74-24 11,1-1 1,-1 0-1,0-1 0,1 0 0,-1 0 1,0-1-1,0 0 0,0-1 1,1 0-1,-1 0 0,0-1 0,1 0 1,-1-1-1,1 0 0,0-1 0,-12-6 1,11 0 95,-1-7-84,0 0-1,1-1 1,1 0-1,1-1 1,0 0-1,2 0 1,-7-27 0,8 6-30,1 1 1,4-79 0,1 97-8,2 1 0,1-1 0,0 1 0,2 1 0,0-1 0,1 1 0,16-31 0,-2 13-7,2 1-1,2 1 1,0 1-1,3 1 1,1 2-1,1 0 1,64-49 0,-64 54-3,-25 22-34,1 7-86,19 7 92,-24-10 39,-1 1 0,1-1 0,-1 0 1,1 0-1,0 1 0,-1-1 0,1 0 1,-1 1-1,1-1 0,-1 1 1,1-1-1,-1 1 0,1-1 0,-1 1 1,0-1-1,1 1 0,-1-1 0,0 1 1,1 0-1,0 1 1,12 18 21,10 25-1,-13-10-5,-5-12-97,6 40-2840,-6-32 383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6:07.3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38 1308,'0'0'7755,"2"-6"-7214,3-19-71,-3 19 1268,-4 14-1738,-3 31 283,2 1 0,3 70-1,2-45 11,-2-35-154,2 0 0,9 55 1,11 5-66,-16-52-121,-5-18 397,-1-10-3076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6:07.6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29 6533,'1'-5'1438,"6"-19"2252,-4 33-3133,89 280 2640,-67-200-2532,6 30-206,-31-116-452,0 0 1,1 0-1,0 0 0,0 0 1,0 0-1,0-1 1,0 1-1,2 3 0,0 1 1,0-1 83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6:25.3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1418 431 6505,'0'0'5257,"0"-4"-4959,-1-9-243,0 0 0,-4-17 0,2 16-157,1 0 0,0-22-1,2-14-495,2-1-1,17-94 1,-14 133 479,10-9 39,-4 12 38,-1 5 34,0 1 0,0 0-1,0 0 1,0 1-1,0 1 1,0-1 0,0 2-1,1-1 1,-1 1 0,19 3-1,158 40-7,-32-6 18,163 2 74,-177-25 13,-136-13 62,-13 6-105,-14 11-29,-1-2-1,0 0 1,0-1-1,-2-2 0,-36 15 1,-823 235 93,884-263-110,-743 158 127,717-155-322,-49 0 0,153 7 218,146 37 0,-175-33-14,91 40-1,37 35 62,-72-25-5,-89-49-1,-1 5-31,22 39 0,-36-58-32,-1-1 0,0 1 0,1 0 0,-1 0 0,0 0 0,1-1 0,-1 1 0,0 0 0,0 0 0,0 0 0,0 0 1,0-1-1,0 1 0,0 0 0,0 0 0,0 0 0,0 1 0,-2 9 9,-1-1 0,0 1-1,0-1 1,-1 0 0,-10 19 0,13-27-8,0-1 0,0 0 0,1 0 0,-1 0 0,-1 1 0,1-1 0,0 0 0,0 0 0,0-1 0,-1 1 0,1 0 0,0 0 0,-1-1 0,-1 2 0,-43 21-1,-1-2 1,0-2-1,-82 22 0,74-30-83,0-2 0,0-3 0,-73 0 0,91-7-77,1-2 0,0-1-1,0-1 1,0-2 0,0-2-1,-36-14 1,53 14-14,-1 0 1,2-1-1,0-1 0,-22-16 0,24 10-80,-51-78-77,59 77 258,-1-17 70,6 26-26,5 2 23,0-2 29,-1 6 24,0 0 0,0-1 0,0 1 0,-1-1 0,1 1 0,-1-6 0,11 10 69,84 12 93,-93-12-201,-1-1 0,0 0-1,1 1 1,-1-1-1,0 1 1,0-1 0,1 1-1,-1-1 1,0 1 0,0 0-1,2 1 1,8 5 12,29 25 36,-5-2-38,-27-23-23,-4 2 25,11 26-31,-14-34 11,-1-1-1,0 0 0,0 1 0,0-1 0,1 0 0,-1 1 1,0-1-1,0 1 0,0-1 0,0 0 0,1 1 0,-1-1 0,0 1 1,0-1-1,0 0 0,0 1 0,0-1 0,0 1 0,0-1 1,0 1-1,0-1 0,-1 0 0,1 1 0,0-1 0,0 1 0,0-1 1,0 0-1,0 1 0,-1-1 0,1 1 0,0-1 0,0 0 1,-1 1-1,1-1 0,0 0 0,-1 0 0,1 1 0,0-1 0,-1 0 1,1 0-1,0 1 0,-2-1 0,-28 28 17,29-27-17,0 0 0,1-1 0,-1 1 0,0 0 0,0-1 0,0 1 1,0 0-1,0-1 0,0 1 0,0-1 0,0 0 0,0 1 0,0-1 0,0 0 0,0 0 0,0 1 1,0-1-1,-2 0 0,-14 3-4,1 0 13,0 0 0,0-1 1,-1-1-1,1 0 0,0-2 0,-1 1 0,1-2 0,-23-5 0,28 5 27,-35-13 283,36 10-199,5 3-21,1 0 0,-1 0 0,0 0 0,1 1 0,-1-1 0,0 1 0,-7 0 0,-19-5 343,24 5 241,0 10-278,0 0-311,1 1 0,0-1-1,0 1 1,1 1 0,1-1 0,0 1-1,0-1 1,1 1 0,1 0-1,-1 1 1,2-1 0,0 0-1,0 1 1,1 13 0,3 3 40,1 0 1,2 0-1,0 0 0,2-1 1,11 27-1,66 131 519,-80-173-614,175 291 460,-143-245-445,225 317-69,-148-227-3587,-106-138-173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6:25.5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0 132 11729,'9'-44'2180,"-4"-1"-1572,10 3-520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6:26.1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692 1114 9137,'0'0'1315,"-6"1"-345,0 1-747,3-2-122,1 1-1,0 0 1,0-1 0,-1 0 0,1 0-1,0 1 1,-1-1 0,-3-1 0,0-6-197,1 2 43,1 0-1,0 0 0,0-1 0,0 1 1,1-1-1,-1 0 0,2 0 0,-1-1 1,1 1-1,-1 0 0,2-1 0,-1 1 1,1-1-1,0 0 0,0 1 0,1-1 1,0 0-1,1-8 0,2-4-136,1 1-1,1 0 1,1 0-1,1 1 1,0 0 0,17-29-1,2 3-67,35-42 0,-60 84 253,0-1 1,-1 1 0,1 1 0,0-1 0,0 0 0,0 0 0,0 0 0,0 0 0,0 1 0,0-1 0,0 0-1,0 1 1,0-1 0,2 0 0,3-1-3,62-28-72,-58 27 75,-1 0 1,1 1-1,0 0 1,0 1-1,0 0 0,18 0 1,-10 3 10,0 2 1,0 0-1,-1 0 1,1 2-1,31 14 0,-10-1 9,43 29-1,-81-48-12,-1 0 0,1 1 1,0-1-1,-1 1 0,1-1 1,0 1-1,-1-1 0,1 1 1,-1-1-1,1 1 1,-1 0-1,1-1 0,-1 1 1,1 0-1,-1-1 0,0 1 1,1 0-1,-1 1 1,14 28 41,-14-30-44,0 1 0,1-1 1,-1 1-1,0-1 0,0 1 0,1-1 1,-1 1-1,0 0 0,0-1 0,0 1 1,0-1-1,0 1 0,0-1 1,0 1-1,0 0 0,0-1 0,0 1 1,0-1-1,0 1 0,0 0 0,-1-1 1,1 1-1,0-1 0,0 1 0,-1-1 1,1 1-1,-3 6 21,0 0 1,-1 0-1,0 0 0,0-1 1,0 0-1,0 0 0,-1 0 1,0-1-1,-1 1 0,1-1 1,-13 9-1,-5-1 86,0 0 1,0-2-1,-1-1 0,-1 0 0,-28 6 1,-134 22 658,146-31-454,-1-2 0,0-2 0,0-2 1,-83-9-1,107 5-182,0 0-1,1-2 1,-1 0 0,1-1 0,-32-16 0,38 15-83,0 0 0,0 0 0,1-1 0,0 0 1,0-1-1,1 0 0,0 0 0,1-1 0,-10-14 1,7 5 8,0-1 0,2 0 0,-12-34 0,-14-67 135,0-89 151,16 79-170,9 65-90,7 39-61,-1 0 1,-1 0 0,-2 1 0,0 0-1,-20-44 1,25 64-226,-6 3-1296,-20-11 25,21 11-915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6:26.8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1484 498 7929,'-35'7'1420,"27"-6"967,2-10-2149,1 3-233,0-1 0,0 0 0,1-1 0,0 1 0,0-1 1,1 0-1,0 0 0,1 0 0,-1 0 0,1-1 0,1 1 0,0-1 1,-1-15-1,5 9-18,0 1 0,0 0 0,2-1 1,0 2-1,0-1 0,12-20 0,-5 19-50,66-46-11,-62 53 59,0 4-11,1 1-1,0 0 1,16 0 0,-15 6-62,-8 1 67,-2-2 17,-1 1 1,1-1 0,-1 2-1,0-1 1,0 1 0,-1 0-1,1 1 1,-1-1 0,0 1-1,7 8 1,16 17 22,-17-13-13,-8-9-13,0 1 1,0 0 0,-1 0 0,0 1-1,-1-1 1,0 1 0,0-1 0,-1 1-1,0-1 1,-1 1 0,-1 14-1,1-22 7,0-1 0,-1 0-1,1 0 1,0 0 0,-1 0 0,1 0-1,-1 0 1,0 0 0,1 0-1,-1-1 1,0 1 0,1 0 0,-1 0-1,0 0 1,0-1 0,0 1-1,-1 0 1,-24 22 5,-2-1 0,0-1-1,-1-1 1,-2-2 0,1-1 0,-2-2 0,0-1 0,-41 12-1,24-12-29,-2-2-1,1-3 1,-62 4-1,78-11-77,1-2-1,-1-1 0,0-1 1,0-2-1,-62-16 0,77 14 19,1-1-1,0 0 1,0-2-1,1 0 1,0 0-1,0-2 1,1 0-1,1-1 1,-26-25 0,34 29 52,-1 0 0,2 0 0,-1 0 0,1-1 0,1 0 1,0 0-1,0 0 0,0-1 0,2 0 0,-1 0 0,1 0 1,0 0-1,1 0 0,0-1 0,1 1 0,0-1 0,1 1 1,0-1-1,2-17 0,1 17 18,0-1-1,0 1 1,1 0-1,0 0 1,1 0 0,0 1-1,1 0 1,0 0 0,1 0-1,0 1 1,0 0 0,1 0-1,0 0 1,11-7 0,-1 2-1,1 0 0,0 1 0,1 2 0,0 0 0,1 1 0,26-9 0,-30 13 15,1 2 0,-1 0 0,1 1 0,0 0 0,0 2 1,-1 0-1,1 1 0,0 1 0,0 0 0,0 1 0,0 2 0,21 5 0,-38-9 2,0 1-1,0-1 0,0 0 0,0 1 1,0-1-1,-1 0 0,1 1 0,0-1 1,0 1-1,0 0 0,0-1 0,-1 1 1,1 0-1,0-1 0,-1 1 0,2 1 0,1 1 7,0 1 0,0 0 0,0 0 0,0 0 0,0 0 0,-1 0 0,0 1 0,0-1 0,3 9 0,-5-9-1,1-1 0,-1 1 1,0-1-1,0 1 0,0-1 1,0 1-1,0-1 0,-1 1 1,0-1-1,0 1 0,0-1 1,0 1-1,0-1 0,-1 0 1,1 0-1,-1 1 0,0-1 1,-2 3-1,-6 6 9,0-1 0,0 0 0,-1 0 0,0-1 0,-1-1 0,0 0 0,-22 13 0,-102 45 102,94-48-43,-19 6 210,0-1 0,-104 23 1,-132 4 1166,173-29-924,110-18-443,0 0 1,0 1-1,0 0 1,1 1-1,-23 13 1,19-3 208,3 2-152,1-1 0,0 2 1,-13 26-1,20-34-93,1 1 0,0 0-1,0 0 1,1 1 0,1-1-1,0 1 1,1 0 0,-1 20-1,5 3-21,7 41-1,-3-36-256,-2-24-711,12 19-1075,-12-27-1072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6:27.0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94 12137,'0'0'1552,"23"-27"256,6-7-1632,-1 2-2112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6:27.2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9217,'0'0'3908,"43"66"-2716,2 3 168,-2 13-39,0 8-617,-6 3-288,-8 10-252,-1-5-92,-5 8-416,-17-5-1361,2 2-775,-8-13-1624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8:28.3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1270 42 5032,'0'0'2533,"-1"-7"-1444,-3-20-197,3 20 697,0 14-1222,-2 19-156,2 0 0,0 0 0,2 0 0,1 0 0,8 40 0,2 45 87,-10-80-146,-5 41 0,2-61-130,0 1 0,-1-1 0,-1 0 1,0 0-1,0-1 0,-6 13 0,8-21-20,1-1 0,-1 0 1,0 0-1,1 0 0,-1 0 0,0 0 0,0 0 0,0-1 0,0 1 0,1 0 1,-1 0-1,0 0 0,0-1 0,-1 1 0,1-1 0,-1 1 0,-6 5 2,-15 8-8,0 0 0,0-2 0,-28 11 0,33-17-29,0-1-1,-1-1 1,0 0-1,0-2 1,0 0-1,0-1 1,0-1 0,-1 0-1,1-2 1,0 0-1,0-1 1,1-1-1,-1-1 1,1-1-1,0 0 1,0-1-1,0-1 1,1-1 0,1 0-1,-1-2 1,1 1-1,1-2 1,0 0-1,1-1 1,0-1-1,-21-27 1,22 23-8,0-1 0,2 0 0,0-1 0,2 0 0,-15-42 0,21 50 32,0 0-1,0 0 1,1 0 0,1 0 0,0 0-1,0 0 1,1 0 0,1 0 0,0 0-1,1 0 1,0 0 0,6-18 0,7-6-20,-14 35 28,-1 1-1,1-1 1,-1 0 0,1 0-1,-1 1 1,1-1 0,-1 0-1,1 1 1,-1-1 0,1 1-1,0-1 1,0 1 0,-1-1-1,1 1 1,0-1 0,0 1-1,-1-1 1,1 1 0,0 0-1,0 0 1,1-1 0,21-9 16,36-9 1,-49 16-11,0 1-1,0 0 1,0 0-1,0 1 1,0 1 0,0 0-1,0 0 1,11 3-1,-5 1 6,-1 0 0,0 2-1,-1 0 1,1 1 0,-1 0-1,0 1 1,-1 1 0,0 0-1,13 11 1,-25-19-3,0 0 1,0 0-1,0 0 0,0 0 1,0 0-1,0 0 0,-1 0 0,1 0 1,0 1-1,-1-1 0,1 0 1,0 0-1,0 3 0,2 2 7,0 1 0,-1 0 0,0 0 0,0 0 0,0 0 0,-1 1 0,0-1 1,-1 0-1,1 1 0,-1-1 0,-1 0 0,1 1 0,-1-1 0,-2 9 0,-1-6-4,-1 0 0,1-1 0,-2 1-1,1-1 1,-1 0 0,0 0 0,-1-1 0,0 0 0,-1 0 0,1 0 0,-2-1 0,1 0 0,-15 9 0,-9 3-6,-1-1 0,-56 22 0,47-23-1,-2-3 0,0-1 0,-1-2-1,0-2 1,0-3 0,-1-1 0,0-2 0,0-2-1,-47-6 1,77 3 18,0 0 0,0-1-1,1-1 1,-1 0 0,-28-14-1,40 16-57,-1 0-1,1 0 0,0-1 0,1 0 0,-1 0 0,0 0 0,1 0 1,0 0-1,0-1 0,0 0 0,-3-4 0,5 6-64,-1-1 0,1 0-1,0 0 1,0 0 0,1 0 0,-1 0 0,0 0-1,1 0 1,0 0 0,0 0 0,0 0 0,0 0-1,0 0 1,0 0 0,1 0 0,0 0-1,-1 0 1,3-5 0,0 3-308,-1 0-1,1 1 1,0-1-1,0 0 1,0 1-1,7-7 1,30-26-3304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6:27.4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38 13101,'0'0'1848,"0"-37"1117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6:27.6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920 1 11765,'-14'40'1276,"8"0"16,6 10 104,-8 11 553,-21 16-213,-22 21-756,-15 5-448,-11 11-348,-18 4-184,-7-4-1092,-7-7-832,6-18-189,3-7-179,12-21-800,16-16-676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6:28.1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664 1 8817,'11'2'777,"18"5"-418,0 1-1,0 2 1,30 15-1,-30-12-127,-19-9-111,0 1 0,0 0 0,0 0 0,12 10-1,28 21 8,-42-29-104,-5-4 54,0 0-1,0 0 1,1-1 0,-1 1-1,1-1 1,4 2-1,-15 2-31,-3 2 22,-1-1-1,0 0 1,0 0 0,0-2-1,-1 1 1,0-1 0,-14 4-1,-101 21 649,44-12-315,29-4-60,0 2 0,1 3-1,1 2 1,1 2-1,-70 44 1,95-50-173,1 1-1,1 2 1,1 0 0,-35 41 0,43-43-17,1 1 1,1 0 0,1 1-1,1 0 1,1 0 0,1 1 0,-8 25-1,7-9 234,2 0-1,1 1 0,2 0 0,2 0 0,2 48 1,6 7 602,16 93 0,2-70-227,39 116 1,17 87-595,-67-228-1343,-11-72-1104,-1 0 1,0 0-1,-5 23 1,-2 2-1840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6:28.7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669 1 5841,'0'0'2714,"3"6"-1269,8 17-724,-1 0 0,-1 1 0,-1 0 0,6 36 0,10 110 1307,-19-110-806,-3 90 0,-4-129-1050,0 0-1,-1 0 1,-2 0 0,0 0 0,-1 0 0,-1-1-1,-19 37 1,7-23-379,-3 0-1,-1-2 1,-1-1-1,-1 0 1,-2-2-1,-1-1 1,-1-2-1,-34 24 1,30-26-1004,-1-2 0,-1-1 0,-1-2 0,-1-2 0,0-1 0,-1-2 0,-69 17 0,25-17-2457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6:28.8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586 1 8945,'-15'48'1636,"-13"5"-516,-15 5-416,-8 3-300,-15 8-152,-6 0-144,-22 13-224,-9-5-1224,-11 5-2448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6:29.3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27 947 9725,'-4'-8'1093,"-11"-24"-201,10 17-324,4 6-547,0 1-1,1 0 1,0 0 0,1 0-1,-1 0 1,1 0 0,1 0 0,0 0-1,0 0 1,1 0 0,-1 1-1,2-1 1,7-13 0,1 3-61,1 1 0,1 1 0,0 0 0,1 1 0,1 0 0,20-14-1,-8 9-25,2 1-1,0 2 0,34-15 0,-47 25 13,0 1 1,0 0-1,0 1 1,1 1-1,23-2 0,-32 5 27,-1 0-1,1 1 1,0 0-1,-1 1 1,1-1-1,-1 2 1,1-1-1,-1 1 1,1 1-1,-1-1 0,0 1 1,12 7-1,-10 0-10,-4-3 30,-1 1 0,0 0 1,-1 0-1,5 12 0,-7-16 8,-1 0 1,0 0 0,0 0 0,-1 0 0,1 0-1,-1 0 1,0 0 0,0 0 0,0 0-1,0 0 1,-1 0 0,1 0 0,-1 0 0,-3 8-1,-3 2 38,0-1-1,-1 1 0,0-2 1,-1 1-1,0-1 0,-1 0 1,-1-1-1,0 0 0,0-1 1,-25 17-1,5-6 182,-1-2 1,-1-1 0,-46 18-1,45-23 505,0-3 0,-38 8 0,71-18-676,1 0-1,-1 0 0,0 1 1,0-1-1,0 0 1,1 0-1,-1 0 0,0 0 1,0 0-1,0-1 1,1 1-1,-1 0 0,0 0 1,0 0-1,1-1 0,-2 1 1,-31-11 757,25 8-143,1-6 34,0 1-624,0 0-1,1-1 1,0 0-1,1 0 1,0 0-1,0-1 1,1 0-1,0 0 1,-3-16-1,-3-43-681,-2-115 0,10 142 417,0-256-2923,3 168 156,-1 32-533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6:29.5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887 0 9553,'0'0'1068,"14"48"-808,-20 23 388,-31 27-96,-20 16-216,-17 16-164,-21 13-88,-22 12-48,-6 1-380,0 11-952,-14 5-1444,6-5-1097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6:30.4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2207 6 8021,'0'0'1200,"7"4"-872,21 15-41,-27-19-271,0 1-1,0-1 1,0 1-1,0-1 1,-1 1-1,1 0 1,0 0-1,0-1 1,-1 1-1,1 0 1,0 0-1,-1 0 1,1 0-1,-1-1 1,1 3-1,7 12 65,0 1-1,5 20 0,-10-29-65,-1 1 0,0-1 0,-1 1 0,0 0 0,0 0 0,0-1 0,-1 1 0,-2 14 0,-3 1-10,-2-1 1,0 1-1,-19 38 1,23-55-39,-4 1-81,-17 21-108,18-21-75,-1-15-877,1-3 1088,-1 0 1,1 0-1,1 0 1,0-1 0,1 1-1,0-1 1,1 0-1,0 0 1,1-1-1,0 1 1,0-19-1,2 19 150,6-40 687,-1 14 180,-3 29 2204,-11 16-3106,-30 23-11,-102 83 31,125-99-239,0-1-1,-1 0 1,-1-2-1,0 0 1,0-1 0,-1 0-1,-27 8 1,31-17-617,6-3 518,-25-3-1075,27-7 921,-3-5 240,1 0 1,1-1-1,1 0 1,0-1-1,-6-29 1,10 20 64,1-47-1,3 56 189,1 0 252,8-16 240,-8 26 2532,-7 16-2888,-2 3-123,-10 15 53,-1-1-1,-36 36 1,-94 59 10,122-101-158,-2-1 1,0-1 0,-47 19 0,59-32-144,-17-3-205,32 0 347,0 0 1,0 0-1,0 0 1,-1 0-1,1 0 1,0 0-1,0 0 1,0-1-1,0 1 1,0-1-1,0 1 1,0-1-1,-1 0 1,-33-15-321,35 16 339,-1 0 0,0-1 1,0 1-1,1 0 0,-1-1 1,0 1-1,1 0 0,-1-1 1,1 1-1,-1-1 0,0 1 1,1-1-1,-1 1 0,1-1 1,-1 0-1,1 1 0,0-1 1,-1 1-1,1-1 0,-1 0 1,1 0-1,-15-29-253,14 29 259,1 0 0,-1 1 0,1-1 1,0 0-1,-1 0 0,1 1 0,0-1 0,0 0 0,0 0 1,-1 0-1,1 1 0,0-1 0,0 0 0,0 0 0,0 0 1,0 0-1,1 1 0,-1-1 0,0-1 0,6-36-104,-1 21 47,8-13 21,-10 23 290,0 15-9,-1 0-197,0-1 1,0 1-1,-1 0 0,0 0 1,-1-1-1,0 1 0,0 0 1,-1 0-1,0 0 1,-2 10-1,0-5-11,-1-1 0,0 1 0,-1-1 0,0 0 0,0 0 0,-10 13 0,-48 57 36,59-77-59,1-1-3,0 0 0,0-1 1,0 1-1,-1 0 0,0-1 0,1 0 1,-7 4-1,1-1 3,2 0 667,2-12-598,-14-19-54,12 11 76,-2-18 171,6 24 2041,0 8-2300,-1 0 1,0 1 0,1-1 0,-1 1 0,1-1 0,-1 1 0,-5 2 0,0 0-3,8-2-6,0-1 1,0 0-1,0 0 1,0 1-1,0-1 1,0 1 0,0-1-1,0 1 1,0-1-1,0 1 1,0 0-1,0-1 1,0 1-1,0 0 1,1 0-1,-1 0 1,-1 1-1,-163 156 27,82-87-339,-4-4 0,-3-3 1,-2-5-1,-121 58 0,69-48-2443,85-47 244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6:30.7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22 8013,'49'3'1392,"-12"-11"-516,6-3-220,-6 6-152,-28 58-1168,-18 5-1396,-28 3-1557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6:30.8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0 337 9609,'0'0'1364,"43"-21"-1204,17-21-56,11-6-96,1-13-576,8-13-1748,0-16-1693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8:28.5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11261,'34'42'3688,"12"-23"-3520,-3-80-8284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6:31.5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368 460 4500,'0'0'2429,"-4"7"-2137,-9 20-188,10-21-92,-7 0 44,-76 35-37,70-37 20,7-2-20,6-2 0,-1 1 1,1 0-1,-1-1 0,1 0 0,-1 0 1,1 0-1,-1 0 0,1-1 0,-8-1 1,-21-3 168,31 5-192,0 0 1,0-1-1,1 1 0,-1 0 0,0 0 0,0 0 0,0-1 0,0 1 0,1-1 0,-1 1 0,0 0 1,0-1-1,1 1 0,-1-1 0,0 0 0,1 1 0,-1-1 0,0 0 0,0 0 0,-13-15-124,0 0 0,1-1 0,1-1 0,0 0 0,1-1-1,1 0 1,1 0 0,-9-28 0,13 32 71,0-1 1,1 0-1,1 0 0,0 0 1,1 0-1,1 0 0,1-1 1,0 1-1,1 0 0,0-1 1,7-26-1,0 26-52,15-18 70,-22 33 33,0 1 1,0 0-1,0-1 1,0 1-1,0 0 1,0 0-1,0-1 0,1 1 1,-1 0-1,0 0 1,3-1-1,-1 0 4,6-5-13,0 0 1,1 1-1,0 0 1,0 1-1,0 0 1,1 0-1,0 1 0,0 1 1,0 0-1,0 0 1,0 1-1,13-1 1,-8 4-3,-1 0 0,1 1-1,23 7 1,-23-1 47,18 17 84,-33-24-104,0-1 0,0 1 1,0 0-1,0 0 1,0-1-1,0 1 1,0 0-1,0 0 0,0 0 1,-1 0-1,1 1 1,0-1-1,0 2 1,7 11 42,19 38 117,-25-46-131,0 0 1,0-1-1,-1 1 0,0 0 0,0 0 1,0 0-1,0 0 0,-2 10 0,-2 5 89,-2 0 0,0-1 0,-1 0 0,-1 0-1,-1-1 1,-1 0 0,-22 35 0,-1-4-49,-51 59 0,79-104-60,0 0-1,-1 0 1,1 0-1,-1-1 1,-6 6-1,2-3-10,-6 7-49,-8 5 77,-6 0-427,-3 4-561,15-15-701,-26 5-521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6:32.1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1720 50 7445,'-29'-37'5137,"24"35"-4865,-18-7-100,22 9-164,0-1 0,0 1 0,1 0 0,-1 0 0,0 0 0,0-1 0,0 1 0,1 0 0,-1 0 0,0 0 0,0 0 0,0 0 0,0 1 0,1-1 0,-3 0 0,-24 6 47,0 1 1,0 2-1,0 0 1,1 2-1,-33 19 1,-125 84 492,17 11 257,-165 160 0,5 33-449,31-27-1782,270-267-34,0-2 1,-31 22-1,17-22-2491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6:32.3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0 295 8141,'60'-21'752,"12"0"-8,-1-6-284,18-7-204,11-3-144,11-3-96,12-5-244,-9 8-1720,-5 5-1861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6:34.7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1400 462 4160,'0'0'1619,"-5"6"-1207,-20 28-36,-2-2-1,-2-1 0,0-2 1,-2 0-1,-2-2 0,-66 43 1,-414 198-11,503-263-362,-76 34 16,-108 69-1,171-93-18,1 0 0,1 2 1,0 0-1,1 2 0,1 0 0,1 1 1,0 0-1,2 2 0,-22 37 0,32-48-3,1 1 1,0 0-1,1 0 0,0 0 0,1 0 1,0 1-1,1 0 0,1-1 1,0 1-1,0 0 0,1 0 0,1-1 1,0 1-1,1 0 0,1-1 0,-1 1 1,9 21-1,1-1 5990,-18-41-5448,-2-6-458,0-1 0,0 0 0,1 0 0,1 0 0,1-1 0,-5-19 0,2-2-156,-5-74-1,12-525-1025,3 578 943,3-70-272,2-86-658,-7 158-386,-15-97 0,3 92-491,5 7-611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6:34.9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5156,'0'0'717,"34"13"887,-3 19-1372,-11 13-232,-11 8-896,-9 11-1033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6:35.1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0 6813,'0'0'712,"-14"42"-108,34 3-456,17 0-72,6-16-4849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6:35.3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 11193,'0'0'3228,"51"-8"-10636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6:53.7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1703 4700,'0'0'4580,"5"-7"-3823,200-293 2071,-128 182-2716,-5-2 0,-5-4-1,91-238 1,-137 301-8,-2-1-1,-3 0 1,-2-1 0,-3 0 0,4-115 0,-15 169-81,1 0 0,-1 0 1,-1 0-1,0 0 1,0 1-1,-1-1 1,0 0-1,-1 1 0,1-1 1,-2 1-1,1 0 1,-1 0-1,-5-8 1,7 13-32,0 0 0,0 0 0,-1 0 0,1 1 0,-1-1 0,0 1 0,0-1 0,-4-2 1,0 0-9,-7-4-13,4 6 20,-1 0 1,0 1-1,0 0 1,-1 0 0,1 1-1,0 1 1,0 0 0,0 0-1,-1 1 1,1 1-1,0 0 1,0 0 0,-19 8-1,-8 4-70,1 3-1,0 0 1,-49 34-1,-87 76-160,172-127 237,0 1 0,0 0 0,1-1 0,-1 1 0,0 0 0,0 0 0,1 0 0,-1-1 0,0 1 0,1 0 0,-1 0 0,1 0 0,-1 0 0,0 1 0,-4 9-11,1-4 12,1 1-1,-1 0 1,1 0 0,1 0 0,-1 1 0,1-1-1,1 1 1,0-1 0,-1 13 0,4-10-4,-1 0 0,2 0 0,-1-1 1,2 1-1,-1-1 0,2 0 0,-1 0 0,1 0 0,1 0 1,10 13-1,6 6 8,49 47 0,-55-60 9,455 399-13,-242-223 26,-71-48-15,-119-105-19,60 79 0,-90-105 19,-1 0-1,0 0 1,-1 0 0,-1 1-1,0 0 1,8 27 0,-12-32 3,0 0 0,-1 0-1,0 0 1,0 0 0,-1 0 0,0 0 0,-1 0 0,0 0 0,0 0 0,-1 0-1,0 0 1,-5 12 0,-1-5 11,0 0 1,-1-1-1,-1 0 0,0 0 0,-1-1 0,0-1 0,-2 1 0,1-2 0,-16 12 1,5-6 140,0-1 0,-2-1 1,0-1-1,-46 21 1,58-31-99,0 1 1,0-2-1,0 1 1,0-2-1,-1 0 1,1-1-1,-1 0 1,0-1-1,0 0 0,0-1 1,1-1-1,-1 0 1,-21-5-1,14 0-59,1-2 0,0 0 0,0-1-1,1-1 1,0-1 0,0 0-1,1-2 1,-24-21 0,5 0-53,1-2 0,-47-62 0,59 64 16,1-1 1,1-1-1,2-1 1,2-1-1,2-1 1,1 0-1,-12-50 0,23 69 14,1 1 0,0-1 0,2 0 0,0 0 0,3-34 0,0 41 6,-1 1 1,2 0-1,0-1 1,0 1-1,1 0 1,1 0 0,0 1-1,0-1 1,1 1-1,8-10 1,50-56-111,-49 64-86,-6 4 48,-3 3-144,1 1 0,0 0 0,0 0 0,9-5 0,-4 2-223,36-19-3207,0 2 651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6:54.7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816 123 3892,'0'0'2498,"-6"-6"-1872,-19-19-51,19 19 386,-1 1-642,-1-1-224,5 3-37,0 1 0,0-1 0,0 1 0,-1 0 0,0 0 0,1 0 0,-8-2 0,6 1-3,0 0-6,0 0 0,0 1 0,0 0 0,0 0 1,0 0-1,0 1 0,0 0 0,0 0 0,-1 0 0,-6 0 0,-15 2-3,0 2 1,0 0-1,0 2 1,0 0-1,1 2 1,0 2-1,0 0 0,1 1 1,0 2-1,1 0 1,1 2-1,0 0 1,0 2-1,2 0 0,0 2 1,-35 37-1,49-47-38,0 1-1,1 0 0,1 0 1,-1 0-1,2 0 0,-1 1 1,1 0-1,0 0 0,1 0 1,1 0-1,-1 1 0,0 13 1,2-17-5,1 1 1,0 0-1,0 0 1,1 0-1,0 0 1,0-1-1,1 1 1,0 0-1,1-1 1,-1 1-1,1-1 1,1 0-1,-1 0 1,1 0-1,1 0 1,-1-1-1,6 7 1,2-2-7,0 0 0,0-1 0,1 0 0,0-1 1,0 0-1,1-1 0,1-1 0,-1 0 0,1-1 0,0-1 0,0 0 0,1-1 0,0 0 1,-1-1-1,26 0 0,-23-2-1,0 0 0,1-2 0,-1 0 1,0-2-1,0 0 0,0 0 0,0-2 0,-1 0 1,1-1-1,-1-1 0,-1-1 0,1 0 0,22-16 1,-27 16-7,-1-1-1,0 0 1,-1 0 0,0-1 0,0-1 0,-1 0 0,-1 0 0,0 0 0,0-1 0,-1 0 0,-1-1 0,0 1 0,0-1-1,-1-1 1,4-17 0,-5 10 33,0 1 0,-1 0 0,-1-1-1,-1 1 1,-1-1 0,-1 0-1,-1 1 1,0 0 0,-11-40 0,7 40 224,-1 0 0,-1 1 1,-19-35-1,23 49-195,4 12-111,1 15 55,2 0 0,0 0 0,10 38 0,29 73 19,-24-79-7,34 99 14,29 93-15,-41-118-17,-4-17 39,37 200 0,-59-216-5,6 29 398,4 187-1,-24-281-364,1 7 184,-2-1-1,-10 72 0,8-97-192,1 0-1,-1-1 1,-1 1-1,0-1 1,0 0-1,-1 0 1,0-1 0,-1 0-1,0 0 1,-1 0-1,0 0 1,0-1-1,0 0 1,-13 9 0,6-6-33,-1-2 1,0 0-1,0-1 1,-1-1-1,0 0 1,-1-1-1,1 0 1,-1-2-1,0 0 0,0-1 1,0-1-1,-19 1 1,3-2-8,1-2 1,0-2-1,-1 0 1,1-2-1,-48-15 1,39 8 16,1-2 1,0-3-1,2 0 1,0-3 0,1-1-1,1-2 1,-45-36-1,52 35 5,2-2-1,0-1 0,2-1 1,2-1-1,0-1 0,2 0 1,1-2-1,-25-56 0,35 65-26,1 0-1,2 0 0,0-1 0,2 0 1,0 0-1,2 0 0,0-1 1,2 1-1,1-1 0,1 1 0,0-1 1,2 1-1,1 0 0,2-1 0,0 2 1,1-1-1,1 1 0,1 0 0,17-30 1,5 3-3,3 0-1,1 3 1,2 1 0,3 2 0,1 1 0,70-55 0,18-1-807,154-89 1,-212 144-2524,135-62 1,-131 79 99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6:54.9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10229,'0'0'2561,"5"11"-2445,17 43 141,-3 2 1,15 69-1,17 131 565,-15-65-795,16 51-1552,-51-235-601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8:28.7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1 10137,'0'0'2812,"-23"64"-1760,17 15-200,6 14-288,6 5-224,2 13-144,7-2-92,-1 10-76,0-9-836,-5 5-1388,-3-5-3052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6:55.1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12009,'0'0'2536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6:56.0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516 118 9533,'-5'-33'677,"5"32"-658,0 1 0,0-1 0,0 1 0,0-1 0,0 0 0,0 1 0,0-1-1,0 1 1,-1-1 0,1 1 0,0-1 0,0 1 0,-1-1 0,1 1 0,0 0 0,-1-1 0,1 1-1,-1-1 1,1 1 0,-1 0 0,1-1 0,0 1 0,-1 0 0,1-1 0,-2 1 0,-10-9 2,0 0 0,-1 1 0,0 1 1,-1 0-1,0 1 0,0 1 0,0 0 1,0 0-1,-1 2 0,0 0 0,0 0 0,0 2 1,0-1-1,0 2 0,0 0 0,0 1 1,0 1-1,0 0 0,-27 8 0,23-2-14,1 0-1,-33 22 0,50-29-3,0-1-1,-1 1 1,1 0-1,0 0 1,0 1-1,-1-1 1,1 0-1,0 0 1,0 1-1,-1 1 1,-5 6 7,-38 58 113,39-58-93,1 1 1,0 0-1,0 0 0,2 1 0,-1 0 0,-2 11 1,5-4 1,0 1-1,1-1 1,1 1 0,0-1 0,2 1 0,0-1 0,1 0 0,11 32-1,-15-49-26,1 0 0,-1 0-1,1 1 1,-1-1-1,1 0 1,0 0 0,-1 0-1,1 0 1,0 0 0,0 0-1,-1 0 1,3 1-1,25 30 32,-11-17-22,-5-7-8,0 1 7,0-1 1,1 0-1,0-1 1,0 0-1,1-1 1,-1-1-1,23 6 1,-26-9 3,1-1 1,0-1-1,0 0 1,0 0-1,-1-1 0,1-1 1,0 0-1,-1 0 1,16-6-1,-6 1 27,-1-2-1,0 0 1,26-17-1,-40 23-22,0 0-1,0 0 0,0-1 0,-1 0 1,1 0-1,-1 0 0,4-5 0,5-5 36,20-18 183,-27 25 989,0 15-1406,5 5 182,-1 0-1,-1 1 1,0 1-1,-1-1 0,0 1 1,-1 1-1,5 17 1,56 234-24,45 147 37,47 86 705,-51-189-417,30 88 325,-109-304 295,27 150 0,-50-204 4715,-15-44-5216,-5-3-404,1 0 0,-1-1 0,1 0 0,0-1 0,1-1 0,0 0 0,0 0 0,-18-22 0,-73-101-534,48 45-200,3-1-1,-51-127 0,66 131 464,3-2-1,4 0 0,4-2 1,4-1-1,-17-168 0,36 227 168,2 0 0,1 0 0,6-40 0,-4 53 62,1 1 1,0 0-1,1 0 0,0 0 1,2 0-1,0 1 1,12-20-1,0 8 1,1 1 1,1 2-1,1 0 0,2 1 0,0 1 0,50-34 0,176-89-838,-177 106 218,34-13-987,2 3 0,196-57 0,-291 101 1053,6 0-93,9 1-2908,23-3 75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6:56.8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6625,'0'0'1300,"5"9"-928,7 14 28,-2 1-1,12 37 0,13 64 666,-16-52-749,46 196 797,-21-79-734,136 401-258,-166-557-1819,-11-28-42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6:57.4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0 668 5613,'9'-54'677,"1"0"0,3 0 0,32-86 1,-36 118-538,2 0 0,0 1 1,1 0-1,1 1 0,1 0 0,1 1 1,1 0-1,0 2 0,2 0 1,34-27-1,-27 27-79,1 2-1,0 0 1,1 2 0,1 1 0,0 1-1,0 2 1,1 1 0,0 1 0,0 1-1,1 1 1,0 2 0,33 1 0,-27 2-5,0 2 0,0 2 0,0 1 0,0 2 1,0 2-1,-1 1 0,-1 1 0,0 2 0,50 27 0,-58-24 107,29 23 0,-45-31-111,3 5 65,-10-8-103,2 0-1,-1 1 0,-1-1 0,1 1 0,-1 0 0,0 0 0,0 0 0,-1 1 0,0-1 0,0 1-1,0-1 1,-1 1 0,1 7 0,-3-6-1,-1 1 1,0-1-1,0 0 0,-1 1 0,0-1 1,0 0-1,-1 0 0,0-1 0,-1 1 1,-6 8-1,-5 5-2,0-1 0,-25 23 0,10-15-22,-1-1-1,-2-2 1,-58 34-1,41-31 119,-104 40-1,153-67-88,-1 0 1,1 0-1,-1 0 0,0 0 0,1 0 0,-1-1 1,0 1-1,1-1 0,-1 0 0,0 0 0,1 0 1,-5-1-1,-1 1 13,0 0 5,19-1-168,22-1 121,0 1 0,0 2 0,0 1 0,0 2 0,0 1 0,-1 1 0,1 2 0,-2 1 0,55 24-1,-30-7 65,-1 2-1,-1 2 0,-2 3 1,73 59-1,-97-69 28,0 1 1,-2 2-1,-1 0 0,-1 1 1,28 42-1,-45-56 10,0-1 0,0 1 0,-2 1-1,1-1 1,-2 1 0,7 27 0,-10-30 7,0 0 0,0-1-1,-1 1 1,-1 0 0,1-1-1,-2 1 1,1-1 0,-2 1 0,1-1-1,-7 15 1,1-5 72,-2-1 1,0 0-1,-1-1 1,-1 0-1,-1 0 0,-17 18 1,-1-4 191,-70 55 0,46-47-112,-2-3 0,-1-3 0,-2-2 0,-117 44 1,110-52-6,-2-4 1,-1-3-1,0-3 1,-76 6 0,110-17-180,0-2 0,0-1 0,0-2 1,-70-12-1,87 10-103,0-1-1,1-1 1,-1 0 0,1-2 0,1 0-1,-1 0 1,1-2 0,1 0 0,0-1-1,-27-25 1,38 31-98,0-1 0,1 0 1,-1 0-1,1 0 0,1 0 0,-1-1 0,1 1 0,0-1 0,1 0 1,0 0-1,0 0 0,0 0 0,1-1 0,0 1 0,0 0 1,1-1-1,0 1 0,0-1 0,1 1 0,2-11 0,0 2-553,0 1 1,2 0-1,0 0 0,1 0 0,0 0 0,1 1 0,1 0 0,15-21 0,31-30-3115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6:58.2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0 168 2884,'0'0'2652,"8"-4"-1824,11-5-466,1 0 1,0 1-1,0 1 0,1 1 1,26-4-1,121-12 536,-103 15-565,1575-78 2302,-1487 85-2563,261 4 347,-376 2-790,-83 3-1661,-53 9-1929,54-10 1574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6:58.7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34 282 7725,'-34'-8'4617,"40"3"-4405,8-4-116,0-1 0,1 2 0,0 0 0,0 1 0,1 0 0,25-6 0,112-22 211,-121 28-250,571-72 1023,8 52-164,-447 22-674,1162-42 572,-1208 46-781,40-4 218,-151 5-92,15 0 129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7:00.3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376 2381 8029,'3'-18'258,"0"1"1,1 0-1,1 0 0,1 0 1,0 0-1,2 1 1,-1 0-1,2 1 0,0 0 1,1 0-1,0 1 1,1 0-1,23-22 0,178-165 525,-1 2-647,-150 135-130,69-93 0,-84 90-2,-3-2 0,-2-1 0,-4-3 1,-3-1-1,35-113 0,-40 89 102,-5-1 1,-4 0-1,13-196 1,-32 256 46,-1 1-1,-6-47 1,3 66-119,0 1 1,-1-1-1,-2 1 1,1 0-1,-2 1 1,-12-23-1,17 35-35,-1 0 0,0 0 0,-1 1 0,1-1 0,-1 1 0,0 0 0,0 0 0,0 0 0,-1 0 0,1 1 1,-1 0-1,0 0 0,0 0 0,-6-2 0,3 2-3,0 1 1,-1-1-1,1 2 1,0-1-1,-1 1 1,1 1-1,-1-1 1,-14 3-1,-3 1-5,0 3-1,0 0 1,1 1-1,0 1 1,-32 16 0,-6 6 0,1 3 0,2 3 1,1 2-1,2 2 0,2 3 1,2 3-1,2 2 0,2 2 1,-52 68-1,83-94 3,1 1-1,1 0 1,2 1-1,-21 47 1,30-59 7,1 0 1,0 0-1,1 0 0,0 0 1,1 1-1,1-1 0,0 1 1,1-1-1,0 1 0,2 0 1,4 23-1,0-18-2,1 1-1,1-1 1,1-1 0,0 0-1,2 0 1,0-1 0,1 0 0,1-1-1,0 0 1,2-1 0,20 18-1,23 16 35,116 77 0,-153-113-22,134 89 22,185 130 17,-264-175 75,-3 3-1,85 92 0,-141-134-79,-2 0-1,0 1 1,0 0-1,-2 1 1,-1 1-1,-1 0 1,0 0-1,6 25 1,-12-31 40,-1 0 0,0 1 0,-2-1-1,0 1 1,-1 0 0,0 0 0,-1-1 0,-1 1 0,-1 0 0,-1 0 0,0-1 0,-10 30-1,5-23 6,-2-1-1,-1 0 0,0 0 0,-2-1 1,0-1-1,-1 0 0,-30 31 0,21-28-47,-1-1 0,-2 0 0,0-2 0,-1-2-1,-36 20 1,5-9 151,-1-1 1,-1-4-1,-2-2 0,0-3 1,-1-2-1,-1-3 0,-103 8 0,130-19-59,-1-3-1,1 0 1,-1-3-1,1-1 1,0-2-1,-46-13 1,59 12-37,-1-2 0,2 0-1,0-2 1,0 0 0,1-2 0,0 0 0,1-2 0,0 0 0,2-1 0,-20-20 0,15 9-57,1 0 1,2-2-1,0 0 0,2-2 0,1 0 0,2-1 1,1 0-1,1-1 0,2-1 0,2 0 0,-10-54 1,16 61-51,1 1 1,1-1-1,2 0 1,1 0-1,1 0 1,10-49 0,-7 53-28,2 2 0,0-1 0,2 1 0,0 0 0,1 1 0,2 0 0,-1 0 0,27-31 0,-12 23-420,1 0 0,1 2 0,1 1 0,1 1 0,2 1 0,37-20 1,-2 7-1504,3 3 1,82-27 0,4 7-1903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7:01.0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1348 1369 5288,'0'0'5570,"11"5"-4913,3 2-523,1 0-1,-1-1 1,1-1 0,0-1-1,25 5 1,-6-8-39,0-2 0,0-1 0,0-2 0,-1-1-1,1-1 1,38-13 0,-28 5-22,0-2 0,59-32 0,-63 29 37,-30 14 118,-3 2-156,22-10-41,-22 10-50,-5 14-118,2 13 136,-2 0 0,0 1 0,-4 44 0,-15 89-8,12-117 2,-24 224 6,-12 87 66,-22-4 48,52-304 25,-2 0 1,-1-1-1,-3-1 0,-32 61 0,38-84-48,0-1 0,-2 0 0,1-1 0,-2-1 0,0 0 0,-1-1 0,-1 0 0,0-1 0,-1-1 0,-1-1 0,-33 19 0,27-20-60,0-2-1,0 0 0,-1-2 1,0 0-1,0-2 0,-1 0 0,-39 0 1,32-4-18,1-2 0,0-2 1,-1-1-1,1-2 1,-45-13-1,26 2-21,1-3 1,1-2-1,1-2 0,1-2 0,2-2 0,0-2 0,-49-43 0,33 19-60,2-2-1,3-3 0,2-2 1,3-2-1,3-3 0,3-1 0,3-3 1,3-1-1,3-2 0,3-1 0,4-2 1,3-1-1,3-1 0,3-1 0,5-1 1,-10-118-1,21 95 46,5-1 1,4 1-1,4 0 0,5 1 0,5 0 1,3 1-1,6 2 0,70-173 1,-74 220 4,3 1 0,49-73-1,-60 102 15,0 0-1,2 1 0,1 1 0,0 1 1,1 1-1,1 1 0,34-22 0,-44 33 8,1 0-1,0 0 1,0 1-1,1 1 1,-1 0-1,1 1 1,0 0-1,0 1 1,0 1-1,0 0 1,0 0-1,0 1 1,0 1-1,0 0 1,0 1-1,0 1 1,0 0-1,0 0 1,-1 1-1,1 1 1,13 7-1,1 2 8,-2 1 0,0 1 0,-1 2 0,0 0-1,-2 1 1,0 2 0,-1 0 0,25 34 0,12 26 113,78 148-1,-136-228-121,47 99 44,-40-82-32,15 30-83,2 13-2674,-5-17-843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7:01.5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10841,'0'0'1547,"1"7"-1433,143 681 1982,-54-33-1121,-58 7-937,-34-502-732,0-55-972,2-95 295,-10-26-5097,-40-68 4510,-8-33 372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7:02.0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1455 7221,'-8'-110'1190,"5"0"1,16-155 0,-5 204-860,2 0 0,3 1 0,2 0 1,3 1-1,48-104 0,-45 120-189,3 1 0,1 1 0,52-64 1,-56 81-100,1 1 0,1 1 0,0 1 0,2 1 0,1 1 0,43-24 0,-34 26 2,2 1-1,0 2 1,1 1-1,0 2 1,1 1 0,0 3-1,0 0 1,0 3 0,1 2-1,0 1 1,0 2 0,0 1-1,-1 3 1,0 1 0,0 2-1,0 1 1,-1 2-1,0 2 1,-1 2 0,-1 1-1,0 1 1,-1 3 0,55 39-1,-63-38-18,0 2 1,-1 1-1,-1 1 0,-2 2 0,-1 0 0,25 39 0,-37-51-19,-2 0 0,0 1 0,-1-1 0,0 2 0,-1-1-1,-1 1 1,-1 0 0,0 0 0,-1 0 0,-1 0 0,-1 1 0,0-1 0,-1 1 0,-5 30-1,2-30-5,-2-1 0,0 1 0,-1-1 0,-1 0 0,0-1 0,-1 0 0,-16 24 0,8-18 3,0-1 1,-2-1-1,0 0 0,-31 25 1,-1-8-16,-1-2 1,-2-2 0,-89 41 0,44-27 8,-2-5-1,-1-4 1,-115 27 0,207-63-92,36 0-195,47-2 231,5 0 45,13 7-10,0 4 0,152 38 0,-179-30 38,0 2 0,-1 3-1,-1 2 1,83 50 0,-115-57 28,0 2-1,-2 1 1,0 1-1,-2 1 1,0 2-1,37 46 1,-51-55 31,-2 0 0,1 1 0,-2 0 0,-1 0-1,0 1 1,-1 1 0,-1-1 0,-1 1 0,-1 0 0,0 1 0,-2-1-1,0 1 1,-1 21 0,-3-14 94,-2 0-1,-1 0 0,-1 0 1,-1 0-1,-1-1 0,-2 0 1,-1 0-1,-1-1 1,-1-1-1,-18 30 0,0-9 33,-1-1-1,-3-1 0,-1-2 0,-52 47 1,35-42-278,-2-2-1,-107 68 1,87-70-1819,-148 63 0,193-95 617,-38 10 1,-20-6-2401,85-15 3589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8:29.5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601 761 5220,'0'0'3327,"10"2"-2764,22 9-131,-1 1 0,0 2 1,48 28-1,-75-39-347,1 1 1,0-1-1,-1 1 1,0 0-1,0 0 0,0 1 1,0-1-1,-1 1 0,1 0 1,-1 0-1,-1 0 1,1 0-1,3 11 0,-6-16-73,0 0 0,1 1 0,-1-1 0,0 1 0,0-1 0,0 1 0,0-1 0,0 1 0,0-1 0,0 1 0,0-1 0,0 1 0,0-1-1,0 1 1,0-1 0,0 1 0,0-1 0,0 1 0,0-1 0,0 1 0,-1-1 0,1 1 0,0-1 0,0 0 0,-1 1 0,1-1 0,-1 1-1,-2 6 10,-2 0-1,1 0 1,-1 0-1,0-1 1,-1 0-1,1 0 1,-1-1-1,0 1 1,-1-1-1,1 0 1,-1-1-1,0 0 0,0 0 1,0 0-1,-11 3 1,-2-1-34,0-1-1,-1 0 1,1-1 0,-1-2 0,-23 1-1,27-7-343,-15-10-226,31 14 556,0 0 0,1 0-1,-1-1 1,0 1-1,1 0 1,-1-1-1,0 1 1,1-1 0,-1 1-1,1-1 1,-1 1-1,0-1 1,1 1 0,-1-1-1,1 0 1,0 1-1,-1-1 1,1 0-1,-1 1 1,1-1 0,0 0-1,0 0 1,-1 1-1,1-3 1,-4-8-97,0 0-1,0-1 1,1 0-1,1 0 1,0 0 0,0 0-1,1 0 1,2-22 0,3 9 31,1-1 0,1 1 0,1 1 0,2-1 0,0 1 0,20-36 1,-1 10 60,-4 13 38,-19 29 813,-5 16-302,0 3-403,0 0 0,0 0 0,-1 0 0,-1-1 0,0 1-1,0 0 1,-1-1 0,0 0 0,-1 1 0,0-1 0,-1-1 0,-6 12-1,-3-3-58,-1-1-1,0 0 1,-1-1-1,-1-1 1,0 0-1,-1-1 1,0-1-1,-2-1 1,1-1-1,-1 0 1,-1-1-1,0-2 0,0 0 1,-1-1-1,-36 7 1,49-13 14,0 0 0,0-1 0,0 1 0,0-2 0,0 1 0,0-1 0,0-1 0,0 0 0,1 0 0,-1 0 0,1-1 0,-1-1 0,1 1 0,0-1 0,0-1 0,-13-9 0,13 7-38,0 0 1,1 0-1,0-1 0,0 0 1,1 0-1,0-1 0,0 1 1,1-1-1,0-1 0,1 1 0,0-1 1,1 1-1,-1-1 0,-1-16 1,-2-17-5,2 1 1,2-2 0,2 1 0,7-59-1,34-172-247,-23 175-199,-15 84-308,0 0-1,-1 0 1,-1 0-1,0 0 1,-2-15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7:10.2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1550 6673,'5'2'1114,"14"7"-52,-14-7 283,3-6-943,111-58-22,-3-5 0,148-112 0,-196 125-383,-2-3 0,-2-2 0,-3-4 0,-3-2 0,-3-2 0,-3-3 0,-3-2 0,-3-2 0,70-154 0,-99 189-48,21-76 0,-34 97 25,-1-1-1,0 0 1,-1 1-1,-1-1 1,0 0-1,-4-28 0,2 41 18,0 0 0,0 0-1,0 0 1,-1 0 0,0 0-1,0 1 1,0-1-1,-1 1 1,0-1 0,0 1-1,0 0 1,-1 0 0,0 1-1,1-1 1,-2 1-1,-7-8 1,5 8 2,1 0 0,-1 0 1,-1 1-1,1 0 0,0 0 0,-1 1 0,1 0 0,-1 0 1,0 0-1,1 1 0,-1 0 0,-15 1 0,-12 2-14,0 1 0,0 1 0,1 2 0,-35 11-1,-137 54-90,135-42 87,1 3 1,1 3 0,-115 80-1,166-102 22,1 1 0,0 1 0,0 1-1,-21 27 1,33-36 3,0 0 0,0 0 0,1 1 0,0 0 1,0-1-1,0 1 0,1 1 0,1-1 0,0 0 0,0 1 0,0 0 0,1-1 0,0 1 1,1 11-1,1-7 1,2 1 1,-1-1-1,2 0 1,0 0-1,0 0 1,1 0-1,1-1 1,0 0-1,1 0 1,0 0 0,1-1-1,0 0 1,0 0-1,16 14 1,14 11 13,2-2 0,62 41 0,-87-64-11,393 251 113,-122-83 55,-12 18 288,-230-162-354,-2 1 0,-2 2 0,-1 2 0,36 50-1,-68-81-82,-1 0 0,-1 0 0,1 0-1,-2 1 1,1 0 0,-1 0 0,-1 0-1,3 11 1,-4-13-3,-1 0 0,-1 0 1,1 0-1,-1 0 0,-1 0 0,0 0 0,0 0 0,0 0 1,-1 0-1,0 0 0,-5 12 0,0-6-7,-1 0 0,0 0 0,0-1-1,-2 0 1,1 0 0,-2-1 0,1 0 0,-2-1 0,1-1-1,-2 1 1,-15 9 0,-6 1-8,0 0 0,-2-2 0,-48 17 0,43-20 58,0-1 1,-1-3-1,-1-1 0,0-3 0,-1-1 1,1-2-1,-70-1 0,85-6-20,1 0 1,-1-2-1,1-1 0,-1-1 1,2-1-1,-1-2 0,1 0 1,0-2-1,1-1 0,0-1 0,1-1 1,1-1-1,-23-18 0,15 5 98,2 0 0,0-2 0,2-2 0,2 0 0,-35-57 0,49 70-164,1-1 1,1-1 0,1 1 0,0-1-1,2 0 1,1-1 0,0 0 0,2 0-1,0 0 1,1 0 0,2 0 0,0 0 0,1 0-1,2-1 1,0 1 0,1 1 0,1-1-1,1 1 1,1 0 0,1 0 0,15-27-1,6-6-1924,-1 1-1440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7:13.2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5084,'43'50'1489,"3"-13"-205,11-10-180,15-14-400,8-10-376,22-11-160,-7-8-144,-1-8-796,-8-13-1256,-12-8-1273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7:14.4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719 1115 4660,'0'0'616,"-4"9"-135,-13 31 39,-2-2 0,-1 0 0,-2-2 1,-50 65-1,33-59-236,-1-2 0,-2-1 0,-2-2 0,-1-2 0,-1-2 0,-86 44 0,115-68 265,-1-2 0,0 0 0,0-1 0,-24 4 0,37-9 179,-1-9-672,0 1 1,0-1-1,1 0 1,0-1 0,1 1-1,0-1 1,0 0-1,1 0 1,0 0-1,0-1 1,1 1 0,0-1-1,0-11 1,0-16-35,1 0 1,4-42-1,37-319 108,-4 95-61,-16 122-8,24-194 18,-30 206-297,-13 162-277,8 57-9981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7:14.6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6169,'0'45'2768,"0"-13"-332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7:15.7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3706 237 3268,'0'0'6121,"-8"0"-6110,-22 0-13,22 0 453,4 6-407,-3 5-45,1 0 1,1 1-1,0-1 1,0 1-1,1 0 1,1 1-1,0-1 1,1 1-1,-1 18 1,1 75 44,3-75 51,-2-1 1,0 1 0,-2-1 0,-1 0 0,-13 45-1,6-41-71,-3-1 0,-1-1 0,-1-1 0,-1 0 1,-2-1-1,-1-1 0,-2 0 0,0-2 0,-2-1 0,-1-1 0,-1 0 0,-1-3 0,-60 40 0,80-57-18,-1-1 1,0 1-1,0-2 1,0 1-1,-1-1 0,-9 3 1,16-6-7,0 1-1,0-1 1,1 0 0,-1 0 0,0 1 0,0-1 0,1 0 0,-1 0 0,0-1 0,0 1 0,1 0 0,-1-1 0,0 1-1,-2-1 1,0-2-27,0 0 0,0 0 0,0 0-1,0-1 1,1 1 0,-1-1 0,1 0-1,0 0 1,0 0 0,0 0 0,1-1 0,0 1-1,-3-7 1,0-3-73,0 0 0,1 0 0,-4-24 0,1-12-27,3 0 0,2 1 0,5-52 1,27-148 61,-10 156 265,-19 86 809,-8 12-840,-22 18 223,1 1-1,-47 54 1,-14 13 101,0-15-19,-4-3 1,-3-5-1,-207 112 0,125-95 465,-294 99-1,66-70 188,308-95-783,0-3 0,-124 3 0,176-18-250,-1-3-1,1-1 0,0-2 0,0-2 0,1-2 0,-65-22 0,84 21-76,0 0 0,0-2 0,1-1-1,1-1 1,0-1 0,1-1-1,0-1 1,2-1 0,0-1-1,1-1 1,-32-41 0,34 35-23,2 0 0,0-1 0,2-1 0,0 0 0,3-1 0,0-1 0,2 1 0,-8-40 0,13 42-48,1 0 0,1 0 0,1 1 0,1-1 0,1 0 0,2 0 0,1 0 0,1 1 0,1 0 0,10-26 0,-2 15-283,2 1 0,1 1-1,2 1 1,2 0-1,1 2 1,1 0 0,49-50-1,-40 50-473,1 2 1,2 2-1,1 1 0,1 1 0,1 3 1,67-32-1,-79 44-161,0 1 0,46-11 0,66 3-2105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7:15.9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1 314 9441,'37'34'240,"6"-18"68,17-21-108,11-11-64,23-16-56,15-13-68,8-8-64,-3-5-720,12-16-1196,-12-6-1033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7:16.1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0 273 12285,'0'0'148,"60"-21"-72,26-6-44,37-7-64,17-11-376,11 0-904,9-3-1092,6-5-885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7:22.1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3606 1352 3984,'0'0'5272,"6"4"-5191,17 13-17,-1 0-1,0 2 1,-2 1 0,0 1-1,21 29 1,80 127 390,-119-174-448,8 11 62,-1 1 0,-1 1 0,-1 0 1,6 17-1,-11-30-59,-1 1 0,0-1 0,0 0 0,-1 1 1,1-1-1,-1 1 0,0-1 0,1 1 0,-2 0 0,1-1 1,0 1-1,-1-1 0,1 1 0,-1-1 0,0 0 1,0 1-1,-1-1 0,1 0 0,-1 0 0,1 0 1,-1 0-1,0 0 0,0 0 0,0 0 0,-1 0 0,-4 4 1,-6 2-40,0-1 0,-1 0-1,0 0 1,0-2 0,-1 1 0,1-2 0,-1 0 0,-1-1 0,-23 4 0,21-6-96,0 0 0,0 0 0,0-2 0,0 0 0,0-2 0,0 0 0,1 0 0,-23-7 1,23 2-83,0 0-1,1-1 1,-22-13 0,37 21 176,0-1 0,0 0 0,0 1 0,0-1 0,0 0 0,0 0 0,0 0-1,1 0 1,-1 0 0,0 0 0,1 0 0,-1 0 0,0 0 0,1 0 0,-1-2-1,-8-14-205,1 0 1,-8-30-1,13 37 184,0 0 0,1-1-1,1 1 1,0 0 0,0-1 0,1 1 0,2-21 0,2 12 35,2 1 0,0 1 0,0-1 0,2 1 0,9-16 0,13-21-28,-2 13 96,-22 33 65,1 3 110,24-14 55,-24 14-20,29 5 329,-35 0-562,0 0 1,0 0-1,0 0 1,-1 0-1,1 0 1,0 0 0,0 0-1,0 0 1,0 1-1,-1-1 1,1 0-1,0 1 1,0-1-1,0 0 1,0 2-1,28 14 523,-17-7 2,7 14 6,-12-10-33,-6-8-472,0 1 1,0-1 0,0 0 0,-1 1 0,0-1 0,0 0 0,0 1-1,-1-1 1,0 0 0,0 1 0,0-1 0,-1 0 0,1 0-1,-1 0 1,0 0 0,-1 0 0,1-1 0,-1 1 0,-6 7-1,1-3-12,0 1-1,0-1 1,-2 0-1,1-1 0,-1 0 1,0-1-1,0 0 0,-1-1 1,0 0-1,-21 9 0,-4-2-10,-1-1 0,-46 8-1,1-6-226,0-3-1,0-4 1,0-3 0,-1-4-1,1-3 1,-1-4-1,2-4 1,-158-42 0,202 42 42,0-1 1,1-3-1,0-1 1,-55-34 0,72 38 115,0-1 1,1-1-1,1-1 1,0 0 0,1-2-1,1 1 1,1-2 0,0 0-1,-15-27 1,9 7 26,15 22-1,0-29-48,12 41 67,22-13 19,-29 17-21,1-1-1,0 1 1,-1-1 0,1 1-1,0-1 1,-1 1 0,1 0-1,0 0 1,0-1 0,-1 1-1,1 0 1,0 0 0,0 0-1,-1 0 1,1 0 0,1 0-1,23 0 27,-24 0-24,-1 0 1,1 0 0,0 0-1,0 0 1,0 0 0,-1 0-1,1 0 1,0 0-1,0 1 1,-1-1 0,1 0-1,0 1 1,-1-1-1,1 0 1,0 1 0,0 0-1,28 16 113,-16-5-48,81 125 293,-85-122-257,-1 0 0,0 0 0,-1 1 0,0 0-1,4 22 1,-9-30-37,-2-1-1,1 1 1,-1 0 0,0 0-1,-1-1 1,0 1-1,-2 8 1,2-9 4,1-6-64,-1 0-1,1 0 1,0-1-1,0 1 1,0 0-1,-1-1 0,1 1 1,0 0-1,-1-1 1,1 1-1,-1 0 1,1-1-1,-1 1 1,1-1-1,-1 1 0,1-1 1,-2 1-1,-8 10 11,-1 0 0,-1-1 0,0-1 0,0 0 0,-1 0-1,0-1 1,-20 8 0,13-9 4,0 0 1,-1-1-1,0-1 0,-29 2 0,39-6 27,1 0 0,-1-1 1,1 0-1,-1-1 0,1 0 0,-1-1 0,1 0 0,-1-1 0,1 0 0,-10-4 0,7-3 132,-1-4-158,0 0 0,1-2 1,1 1-1,0-2 0,1 0 1,-15-31-1,4-9-63,-28-103 1,1-64-205,33 147 174,-44-295-18,-2-6 119,48 299-32,13 73-20,1 12-90,3 25 111,0 0 0,3 0-1,14 50 1,-3-15-1,22 81 10,14 64 63,-23 5 187,-29-182-192,0 0 0,-2 0-1,-2 0 1,-9 47 0,8-60-58,-1 0 0,-1 0 1,-1-1-1,-1 0 0,-1 0 1,0-1-1,-2 0 0,0 0 1,-1-1-1,-16 18 1,11-18-11,0 0 0,-1-2 1,0 0-1,-2-1 1,1-1-1,-2-1 1,0-1-1,0-1 1,-2 0-1,-30 9 1,34-14-3,0-1 0,0-1 1,0 0-1,0-2 0,-1 0 1,1-2-1,-1 0 0,1-1 0,0-1 1,-1 0-1,1-2 0,0 0 1,-23-9-1,2-2 3,-54-29 0,76 35-10,2-2 0,-1 0 0,1-1 0,1-1 0,-18-18 0,-1-7-14,10 9 16,15 18 5,6 8-1,0 0 1,1 0-1,-1 0 1,1-1-1,0 1 1,0-1-1,-3-7 1,-4-10-10,6 15 13,2 2-39,-5-16 44,5 16-17,5 9-109,8 17 129,0 2-1,-2-1 1,0 1-1,10 42 1,-8-26-2,-7-25 5,-1 0 0,0 1 1,-2-1-1,1 1 0,-2 0 0,0 0 1,-2 18-1,0-23 6,-1-1 0,0 1-1,0-1 1,-1 0 0,-1 0 0,0 0 0,0 0 0,-1-1 0,0 1 0,-1-1 0,-11 14 0,0-3 94,-1 0 1,-1-2 0,-1 0 0,0-1 0,-1-1 0,-1-1 0,-1-1-1,0-1 1,0-1 0,-48 17 0,69-28-77,-2 0 28,0 1 1,0-1 0,0 0-1,0 0 1,0 0 0,0 0-1,0-1 1,0 1-1,0-1 1,0 0 0,0-1-1,0 1 1,0-1-1,0 0 1,0 0 0,0 0-1,0 0 1,0 0 0,1-1-1,-7-3 1,-1-5 16,0 0 1,0-1 0,1 0-1,1-1 1,0 0 0,-15-26 0,11 13-49,1-1 1,1 0-1,-9-32 1,-137-625-28,126 469-100,-5-330-1,43 352-1427,0 23-5386,-6 161 4282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7:22.5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1 252 9049,'0'0'4166,"4"-3"-4106,13-7-46,-1 1-1,2 0 1,-1 1-1,23-6 1,1-2 2,333-117-78,-273 104-1461,-88 24-535,11-11-1069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7:23.1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741 1 4728,'0'61'1161,"-6"-11"183,-2 3-108,-7 0-84,1 8-44,-6 0-120,-11 3-148,-4 10-300,-16 0-248,-1 8-116,-5-5-108,-17 5-68,-12-5-536,-8-3-736,-9-10-1008,9-19-924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8:30.2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2592 0 9661,'0'0'2559,"-4"9"-1848,-13 24-462,-2 0-1,-1-1 0,-1-1 1,-2-1-1,-33 34 0,15-22-138,-2-2 1,-86 62-1,50-52-87,-3-3 0,-1-4 1,-2-4-1,-1-3 0,-125 33 0,176-58-21,0-2-1,-1-2 0,0-1 1,0-2-1,-61 0 0,89-4-8,0-1-1,0 0 1,0 0-1,0-1 1,1 0-1,-1-1 1,0 0 0,1 0-1,0 0 1,0-1-1,0 0 1,0-1-1,-7-5 1,9 5-3,0 1 0,1-1 1,0 0-1,0 0 0,0-1 1,1 1-1,0-1 0,0 1 0,0-1 1,0 0-1,1-1 0,0 1 1,1 0-1,-1 0 0,1-1 1,0-9-1,0-63-19,3 65 7,1 8 15,-2 4 6,1 0 1,-1 0-1,0 0 0,-1 0 0,1 0 0,0 0 0,0 0 0,-1-1 0,0 1 0,1 0 0,-1-3 0,6 12 9,0-1-2,-1 0 0,0 0 0,-1 1 0,1 0 0,-1 0 0,-1 0 1,1 1-1,-1-1 0,-1 1 0,1 0 0,-1 0 0,-1 0 0,1 0 1,-1 11-1,-1-8-3,0 1 0,-1-1 0,-1 1 0,0-1 0,0 0-1,-1 0 1,-1 0 0,0 0 0,0-1 0,-1 1 0,0-1 0,-1 0 0,0-1 0,0 1 0,-1-1 0,-9 8 0,4-4-3,-1-1 1,0 0-1,0-1 0,-1 0 1,-1-1-1,0-1 0,0 0 0,-1-1 1,-29 10-1,31-14-3,1 0 0,0-2 0,-1 1 0,0-2 0,1 0-1,-1 0 1,0-1 0,0-1 0,0 0 0,1-1 0,-1-1 0,1 0 0,-20-7 0,18 0 13,10 5-7,-2-1-7,0 0 1,0-1 0,1 0-1,0 0 1,0 0-1,1-1 1,-1 0 0,2 0-1,-1 0 1,1 0 0,1-1-1,0 0 1,0 0 0,-2-10-1,0-22-28,13 49 30,4 6 35,-1 0 0,0 0 0,-2 1 0,1 0-1,-2 0 1,0 1 0,-1 1 0,0-1 0,7 32-1,-8-19 56,-2 0 0,0 0 0,-2 0 0,-1 0 0,-1 0 0,-2 0 0,-1 0 0,-1 0 0,-12 42 0,9-54-65,0-1 0,0-1 0,-2 1 0,0-1 0,0-1 0,-2 0 0,0 0-1,0-1 1,-1 0 0,-1-1 0,0-1 0,0 0 0,-1 0 0,-24 12 0,18-11 83,-1-2 0,0 0 1,0-1-1,-1-1 1,-1-2-1,1 0 1,-1-1-1,0-1 1,0-1-1,-33 0 1,42-4 0,0 0 1,0 0-1,0-1 1,0-1 0,0 0-1,1-1 1,-1-1-1,1 0 1,0-1 0,-12-7-1,16 7-82,0 0-1,1 0 0,-1-1 1,1-1-1,1 1 1,-1-1-1,1-1 1,1 1-1,0-1 0,0 0 1,0-1-1,1 1 1,-6-19-1,1-4-18,1 0 0,2-1 0,1 0 0,2 0 1,1-1-1,2-59 0,7 14-41,27-135 0,-18 147-534,3 0 1,2 2-1,36-77 1,-30 88-1242,3 0 0,1 2 0,73-92 0,-33 61-1487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7:23.5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949 0 5565,'0'0'2838,"6"12"-2528,21 39 221,-2 1-1,19 59 0,-40-99-438,18 58 643,-3-1 0,10 82-1,-26-128-486,-1 0 0,-1 0 0,-1 0 0,-1 0 0,-2 0 0,0 0 0,-1-1 1,-1 1-1,-1-1 0,-18 42 0,9-34-51,-2-2 0,-1 0 0,-1-1 0,-1-1 1,-1-1-1,-49 45 0,7-16-76,-113 72 1,88-70-626,-182 83 1,15-46-6407,202-77 3356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7:24.5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127 1082 6545,'0'0'986,"5"-2"-452,175-34 1807,27-8-2048,-158 29-247,-1-1 0,-1-2 0,50-28 1,-53 21-35,-2-2 1,48-40-1,-68 48-6,-1 0 0,-1-2 0,0 0 1,-2-2-1,24-37 0,-21 25 2,-2-2 1,-2 0 0,-1 0 0,-2-2-1,12-52 1,-20 67-4,-2-1-1,0 0 1,-2 0-1,-1 0 1,-1 0-1,-1-1 1,-1 1-1,-1 0 1,-10-39-1,13 63-8,-1 0 0,1 0 0,0 1 0,0-1 0,-1 0 0,1 0 0,-1 0 0,1 0 0,-1 1 0,1-1 0,-1 0 0,1 0 0,-1 1 0,0-1 0,1 1 0,-1-1 0,0 0 0,-1 0 0,-4-4-2,0 1 0,-1-1-1,0 1 1,1 0 0,-1 1 0,-1 0 0,1 0-1,0 0 1,-1 1 0,1 0 0,-1 1 0,0-1 0,-10 1-1,2 2-8,0 0 0,0 2 0,1 0 0,-1 0 0,1 2 0,-1 0-1,1 0 1,0 2 0,-25 14 0,8-1 13,1 2 0,0 0-1,-27 29 1,22-19-7,3 1 0,1 2 0,1 1 0,2 2 0,-44 74-1,63-94 7,1 1 1,1 0-1,1 0 0,0 0 0,1 1 0,2 0 0,0 0 0,1 1 0,0-1 0,2 1 0,1 0 0,0-1 0,2 1 0,0-1 0,10 39 0,-2-30 1,1 0 0,1-1 0,1-1 0,2 0 0,0-1 0,21 25 0,125 139 50,-137-164-35,84 87 41,-57-63 218,-2 3 0,78 109 0,-121-153-224,-1 0 0,0 1 0,-1-1 0,0 1 0,0 0 0,4 19 0,-7-23-26,0 0 0,-1 0 0,0 0 0,0 0 0,0 0 0,-1 0-1,1 0 1,-2 0 0,1-1 0,-1 1 0,1 0 0,-1 0 0,-5 8 0,0-4-13,0 0 0,0-1 0,-1 0 0,0 0 1,0-1-1,-1 0 0,-1 0 0,1-1 0,-1 0 0,0-1 1,0 0-1,-22 9 0,-3-1 2,-1-2 0,-69 15 0,56-19 24,1-2 0,-1-2 0,0-2-1,0-2 1,0-3 0,0-1 0,-76-18 0,104 18-11,1-2-1,-1 0 1,2-2-1,-1 0 1,1-1-1,0-1 1,1-1-1,-31-23 1,38 25-17,0-1 1,1 0 0,0-1-1,0 0 1,1-1 0,1 0 0,0 0-1,0-1 1,1 0 0,1 0-1,0-1 1,1 0 0,-5-20 0,7 16-5,1 0 0,0 0 0,2 0 0,0 0 1,0 0-1,2 0 0,1 0 0,0 0 0,1 0 1,1 1-1,0-1 0,2 1 0,0 1 0,0-1 1,12-15-1,7-10-12,2 1 0,2 2 0,2 1 0,49-46 0,133-108-764,-61 75-2616,-78 66 133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7:25.0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1526 1 5461,'2'4'1424,"0"0"-1234,-1 0 0,0 0 0,0 0 0,0 0 0,0 0 0,-1 1 0,0-1 0,0 0 0,0 0 0,0 0 0,-1 0 0,1 0 0,-1 0 0,0 0 0,0 0 0,-1 0 0,1 0 0,-1 0 0,-2 4 0,-7 10 344,0 0-1,-21 27 1,29-42-492,-59 73 1011,-4-2-1,-145 124 0,194-183-1024,-150 121 222,118-99-191,-78 44 0,44-34-107,80-45 8,0 0 1,0-1-1,0 1 1,0-1-1,0 1 0,0-1 1,-1 0-1,1 0 1,-4 0-1,-2 1-70,2 1-283,3-9-728,-2-9 951,0 1 0,0-1 0,2-1 0,0 1 0,0-1 0,2 1 0,0-1 0,0 0 0,2-21 0,3-25-120,12-65-1,-12 106 263,7-68 898,-1-99-1,-9 183 226,-9 5-1076,0 0 1,0 1-1,0 0 1,0 1-1,0 0 1,0 0-1,1 1 1,-1 0-1,1 1 1,0 0-1,0 0 1,0 1-1,-12 8 1,-181 126-878,9-7-3431,85-63 834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7:25.7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1010 1416 3384,'-6'3'940,"-1"2"-513,-22 11 2833,6-2-2380,17-10 1219,6-7-2096,0 0 0,-1 0 0,1 1 0,-1-1 0,1 0 0,-1 0 0,0 1 0,-1-4 0,-4-11-36,5 8 18,1 0 0,-1 0 0,2 1 0,-1-1 0,1 0 0,4-15 0,19-51-135,-15 54 129,1 2 0,1-1 0,1 1 1,0 0-1,2 2 0,0-1 0,1 1 0,0 1 0,22-16 0,-29 25 16,1 1 0,0 0 0,0 1 0,1 0 0,-1 0 0,1 1 0,0 0-1,1 1 1,-1 0 0,17-3 0,-10 4 1,-1 1-1,0 1 1,1 0-1,-1 1 1,0 1-1,22 5 1,-4 3 27,0 0 1,-2 3-1,1 0 1,-1 2-1,52 34 1,-82-48-24,17 11 51,0 1-1,-1 1 0,31 29 0,-45-38-25,0-1 0,0 1 1,0 1-1,-1-1 0,0 0 1,0 1-1,0-1 0,2 10 0,-4-12-5,0 1 0,0 0-1,-1-1 1,0 1 0,1 0 0,-2-1-1,1 1 1,0 0 0,-1-1-1,1 1 1,-1-1 0,0 1 0,0-1-1,0 1 1,-3 5 0,-3 1-2,1 0 1,-1 1 0,-1-2-1,0 1 1,0-1 0,-1-1-1,0 0 1,0 0 0,-1 0 0,0-1-1,-12 6 1,-11 4 8,-1-1 0,-54 17 1,4-6 217,-1-3 0,-140 19-1,167-36-103,0-3 0,0-2 0,0-3 0,1-2-1,-59-12 1,81 9-67,1-3 0,0 0 0,0-3 0,1 0 0,1-2 0,-39-24 0,48 24-34,1-1 0,1-1-1,0-1 1,1-1 0,1-1 0,1 0 0,0-1 0,-27-45 0,16 16 4,3-2-1,2-2 1,3 0 0,1-1-1,3 0 1,3-2 0,-10-74-1,9 3 194,7-1 0,8-150 0,1 27-57,-1 245-685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7:25.9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10325,'0'0'1952,"37"21"-1928,-22 32-5772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7:26.3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1093 1 8189,'0'0'1257,"6"8"-1087,9 10-93,-2-2 116,22 34 1,-32-44-151,1 1 1,-1-1 0,-1 1-1,1 0 1,-1 0 0,0 0-1,-1 0 1,1 1 0,-1 13-1,-1-11 7,-1 0 0,-1 0-1,0 0 1,0 0 0,-1-1-1,0 1 1,-1-1 0,0 1-1,-1-1 1,1 0 0,-2-1-1,1 1 1,-1-1 0,-1 0 0,1-1-1,-1 1 1,-15 11 0,4-5 29,-1 0 1,0-1-1,-1-1 1,0-1 0,-1-1-1,-40 14 1,34-16 3,-1-2 0,1 0 0,-1-2 0,0-1 0,0-2 0,0 0 0,-1-2 0,-37-5 0,-18-9 533,-114-36 0,22 5 817,173 45-1410,1 1 1,0-1-1,-1 1 1,1-1-1,-1 1 1,1 0-1,-1 0 0,1 0 1,-5 1-1,1 0 1,5-1-20,0 0 0,1 0-1,-1 0 1,0 0 0,0 0-1,0 0 1,1 0 0,-1 1 0,0-1-1,0 0 1,1 1 0,-1-1 0,0 0-1,1 1 1,-1-1 0,0 1-1,-8 5 6,0 0 0,1 1 0,0 0 0,0 0-1,0 1 1,1 0 0,0 0 0,1 0-1,0 1 1,0 0 0,-8 18 0,9-11 2,-1 0 0,2 0 1,0 0-1,1 0 0,1 1 1,0-1-1,2 1 0,-1 0 1,2-1-1,0 1 0,1-1 0,1 1 1,1-1-1,0 0 0,1 0 1,7 16-1,-7-19-213,1-1 0,0 1 0,0-1 0,1-1 0,1 1 1,0-1-1,1-1 0,0 0 0,0 0 0,1 0 0,0-1 0,1-1 0,0 0 0,0 0 0,1-1 1,0-1-1,0 0 0,0 0 0,1-1 0,15 3 0,-14-5-645,1-1 0,19 1 0,32-6-2186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7:26.6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269 187 8821,'-66'8'1487,"60"-8"-591,12 3-846,0-1-25,-1 0-14,1 0 1,0 0 0,-1 0 0,1-1 0,0 0-1,0 0 1,0-1 0,0 0 0,9 0-1,-8 1 2,-4-1-7,-1 0 0,1 0 0,-1 0 0,1 0 0,-1 0 0,1 0 0,-1-1-1,1 1 1,-1-1 0,0 0 0,1 0 0,3-1 0,22-9 30,-15 3 41,8-11 56,-21 19-122,1-1-1,0 1 0,-1-1 0,1 0 0,-1 1 0,1-1 0,-1 0 0,1 1 0,-1-1 1,0 0-1,1 0 0,-1 1 0,0-1 0,1 0 0,-1 0 0,0-1 0,2-6 22,0 0-1,-1 0 1,0 1-1,0-1 0,-1 0 1,0 0-1,-1 0 1,-1-9-1,-3-11 134,5 27-160,0 0 0,0 1 0,0-1 0,-1 1 0,1-1-1,0 1 1,0 0 0,0-1 0,-1 1 0,1-1 0,0 1 0,0-1 0,-1 1 0,1-1 0,0 1 0,-1 0 0,1-1 0,0 1 0,-1 0 0,1-1 0,-1 1 0,1 0 0,-1-1-1,-4-3-1,0 1-1,0-1 0,0 1 0,0 0 0,0 0 1,-1 0-1,1 1 0,-1 0 0,0 0 1,0 0-1,1 1 0,-1-1 0,0 2 0,0-1 1,-1 1-1,1 0 0,0 0 0,0 0 0,0 1 1,0 0-1,0 0 0,-10 4 0,-5 5-16,0 0 0,1 2 0,1 0 0,0 2 0,0 0 0,2 0 0,-1 2 0,2 0 0,0 1 0,1 1 0,-20 32-1,32-46-451,3 41-5791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6-05-17T14:16:16.4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22949 4974 1001 0,'0'0'302'0,"0"0"-30"0,0 0-38 0,0 0-48 0,17-11 22 16,-17 11 7-16,0 0 11 16,0 0-18-16,0 0-42 15,0 0-64-15,-4-15-46 0,4 15-35 16,-17-16 7-16,-4 1 3 16,-5 6-5-16,1-8-11 0,-9 8-6 15,-4-10 2-15,-4 7-6 16,-1-7 2-16,-3 2-1 15,-1 0 4-15,1 1-1 0,-1-1 2 16,1 5 0-16,-1 0-1 0,0 3-6 16,1-1 2-16,4 0 10 15,-1 1-9-15,1 2 1 0,0 0-8 16,-1 0 8-16,-3-1-4 16,-1 4 6-16,5-4 4 15,-5 6-4-15,1 0-1 0,3-1-5 16,-3 1-2-16,8 0 3 15,0 2 9-15,-1-3 8 0,6 1 0 16,3 2-3-16,-4 0 8 16,4 2-10-16,1-2 7 0,-1 3-13 15,1-3-1-15,-1 4-10 16,-4 1 12-16,0 0 3 0,0 2-15 16,0 0 17-16,1 0-12 15,-1 8 6-15,0-8 19 0,0 0-8 16,0 5 10-16,4 0-12 15,1-3 13-15,8 5-29 16,-5-6 1-16,1 1 13 0,4 1-18 16,4-1 0-16,-4 3 7 15,21-12 9-15,-26 17-11 0,5-3-5 16,0 0 11-16,21-14-7 16,-30 22-7-16,5-6 11 0,4-1-2 15,21-15-6-15,-22 24 0 16,1-5 10-16,21-19-1 0,-25 26-7 15,25-26 5-15,-25 24-14 16,25-24 12-16,-22 26-5 0,5-7 0 16,17-19 11-16,-17 24-8 0,5-3 28 15,12-21 10-15,-13 24 19 16,5-3 10-16,8-21-27 16,-9 22-5-16,5-1-7 0,4-21 11 15,-4 29 37-15,4-8 4 16,0 1-1-16,4-3-6 0,0 2 1 15,0 3-10-15,1 0-29 16,3 0 21-16,-4-3-48 0,5 3 27 16,-5 0-34-16,4-1 12 15,1-1 7-15,-1-1-17 0,5-2 10 16,-13-19-16-16,13 27 15 16,4-6-27-16,-17-21 20 15,17 21-8-15,-17-21-8 0,25 24 26 16,-4-7-9-16,0-3-9 15,-4-2-3-15,0-2-1 0,9 2 1 16,-9-3 13-16,8-2-15 16,-4 3 7-16,5-1 7 0,-1 1-9 15,0-3 0-15,5 2 7 16,0-1 14-16,-1-1-35 0,1 0 21 16,0-2 10-16,-1 2-40 0,1-2 29 15,-5-1-2 1,5 3-13-16,-1-2 9 0,-3 0 7 0,-1 2 12 15,5-2-37-15,-5 0 21 16,5-1-3-16,-5 1 0 16,5-2 15-16,0 1-8 0,3 1-15 15,1-5 17-15,-4 0 7 16,4 2-38-16,-5-2 25 0,5 3 14 16,-4-3-25-16,0-3-17 15,-5 1 12-15,5 2 18 0,-1 0 8 16,1-5-1-16,4 1-1 15,-5 1-31-15,1 1 40 0,0-1-20 16,-1-1-19-16,1-1 28 16,0 2-5-16,3 1-13 0,-3-3 18 15,8 3-13-15,-4 0-13 16,-4-3 23-16,4 5-2 16,-5-5-4-16,-3 3-6 0,-1-1 33 15,0 1-34-15,1 0 7 16,-1-1 18-16,-4-2-52 0,5 1 42 15,-5 1-8-15,4 1-16 0,-4-3 16 16,5 3 25-16,-5-3-16 16,0 0-21-16,0 5 15 0,5-5 12 15,-5 1-43-15,4-1 28 16,1 3 0-16,3-8 9 16,-3 5-18-16,-5 0 18 0,0-2-9 15,-4 0 0-15,-17 7 18 16,30-7-18-16,-9-5-11 0,-4 3 11 15,4-1 12-15,-4-2-60 16,4 0 54-16,0-2 33 0,-21 14-53 16,26-26 14-16,-1 2 24 15,-12 3-27-15,4-3 0 0,-9 5 32 16,1 0 25-16,-1 0-6 16,-8 19 4-16,4-29-35 0,-4 29 4 15,5-29 3-15,-1 8-37 16,-4 21 5-16,4-26 16 0,0 0-1 15,-4 26-15-15,0-34 34 16,-4 10-44-16,4 24 28 16,-8-33-10-16,3 12 6 0,5 21 14 15,-21-26-12-15,21 26-40 0,-30-27 43 16,5 8-7-16,25 19-28 16,-25-19 34-16,4 5-20 0,21 14 10 15,-22-19 9-15,22 19-24 16,-21-19 10-16,21 19 16 0,-21-19 3 15,21 19-30-15,-25-24 7 16,25 24 2-16,0 0 7 0,-22-26-21 16,22 26 4-16,-25-19 4 15,25 19-30-15,-30-12-3 16,9 5-30-16,21 7-45 0,-25-10-110 16,-1 8-81-16,5-3-72 15,0 0-57-15,-4 3-191 0,-1-1-383 16</inkml:trace>
  <inkml:trace contextRef="#ctx0" brushRef="#br0" timeOffset="1417.74">20104 5305 1035 0,'0'0'270'0,"0"0"24"0,0 0-36 0,0 0-64 0,0 0-39 0,0 0-22 0,0 0-29 16,0 0-45-1,0 0-19-15,0 0-17 0,0 0-30 16,0-14 1-16,5-3-25 15,-1-4 1-15,9 2-6 0,-1 0-4 16,5 0 20-16,-17 19-6 16,21-19 9-16,1 5 7 0,-5 6-10 15,-17 8 17-15,29-2-19 16,-8 4 22-16,0 3 5 0,-21-5-10 16,22 12 20-16,-22-12-15 15,17 12 18-15,-17-12-8 16,0 0 28-16,0 0 18 0,8 24-18 15,-12-8-4-15,4-16-28 16,-26 27 18-16,5-11-13 0,-4 1-1 16,-1-5 3-16,5-5 28 15,0-2 39-15,4-3-26 0,4-4 1 16,13 2-5-16,-21-5-2 16,21 5 12-16,-17-7-16 0,17 7 6 15,0 0 9-15,-17-12-19 16,17 12-11-16,-12-14 7 0,12 14-19 15,-17-19 0-15,4 2 2 16,5 3-16-16,-1-3 6 0,1 3 1 16,3-3 9-16,-3 0-15 15,4 1 8-15,0-3 5 16,-5-3-6-16,5-2 7 0,4 3-10 16,-4-3-13-16,-1 3 5 15,1-1 10-15,4-1-10 0,-4 3 6 16,0-1-6-16,-1 2 6 0,5 19-4 15,0-21 2-15,-4 2-1 16,4 19-3-16,0 0 6 0,-4-17 0 16,4 17 1-16,0 0-2 15,0 0 4-15,-4-22 1 0,4 22-5 16,0 0 1-16,0 0-6 16,0 0-5-16,0 0-4 15,0 0-3-15,0 0-3 0,0 0 9 16,0 0-2-16,0 0 8 15,8 34 0-15,5 1 0 0,0 4 3 16,-5 6-1-16,5 5-2 16,4 0 3-16,-5 2 2 0,5 1 1 15,-4 4 6-15,0-7 1 0,-1 2 0 16,1 1 35-16,0-6 0 16,-5-4-7-16,1-5-12 0,-1-2 4 15,-4-5 6-15,-4 0 11 16,-8-3-8-16,0 1-24 0,-14-3-10 15,1-4-3-15,-8-6-9 16,-5-2 18-16,-4-2-3 16,0-4-7-16,-5-6-10 0,1-4 10 15,0-6 12-15,-1-4-7 16,5-9-17-16,4-5-5 0,5-3 16 16,7-2 41-16,5 3 45 15,5-1-38-15,8 3-28 0,4-10-23 16,4 3-10-16,13 2-3 0,0-5 1 15,8 1-9-15,0-6-106 16,5 1-195-16,8-8-267 0,0-4-368 16</inkml:trace>
  <inkml:trace contextRef="#ctx0" brushRef="#br0" timeOffset="1665.33">20672 4470 1823 0,'0'0'240'0,"0"0"-67"0,0 0-91 0,0 0-34 0,-26 28-12 0,-8 8 26 0,-12 7 7 15,-5 4-22-15,-4 11-23 16,0-1-8-16,0 2 0 15,0 6-4-15,0-4-29 0,4-1-314 16,5-8-338-16</inkml:trace>
  <inkml:trace contextRef="#ctx0" brushRef="#br0" timeOffset="2382.53">19207 5184 685 0,'0'0'166'16,"0"0"13"-16,0 0 1 15,0 0-9-15,0 0 12 0,0 0-25 16,0-26-30-16,0 26-38 0,8-26-29 16,-8 26-30-16,22-34-7 15,-5 10-13-15,-17 24-30 16,21-28-23-16,-21 28 3 0,25-24-16 16,-25 24 2-16,26-19-7 15,-26 19-8-15,33-7 35 0,-3-3 20 16,-5 10 18-16,1 3-2 15,-1 4-28-15,-4 0 29 0,5 3-19 16,-26-10 20-16,29 14 8 16,-29-14-13-16,26 12-8 0,-26-12-4 15,0 0 21-15,0 0 87 16,0 0 8-16,4 24-34 16,-4-24-32-16,-21 26-21 0,-5-10 7 15,-3-1 4-15,-5-6-5 0,-4 1-20 16,0-8-19-16,0-2 11 15,0-5 11-15,8-4 10 0,-4-3 12 16,0-2 17-16,5 2-4 16,3-3 58-16,26 15 31 0,-29-11-3 15,29 11 8-15,0 0 23 16,-26-15-12-16,26 15-20 0,0 0-15 16,0 0-6-16,0 0-12 15,0 0-16-15,0 0-1 0,-17-26-41 16,9 5-31-16,8 21-12 15,-9-38-13-15,-3 4-24 16,3 1-3-16,1-3 3 0,-5 3-10 16,4 2-14-16,1 0 26 0,-5 5 21 15,-4 2-5-15,5 5 2 16,-5-3 2-16,17 22 9 0,-13-21-25 16,13 21-49-16,0 0-49 15,0 0-62-15,0 0-142 0,0 0-171 16,0 0-80-16,0 0-32 15</inkml:trace>
  <inkml:trace contextRef="#ctx0" brushRef="#br0" timeOffset="3198.11">18809 5167 688 0,'0'0'146'0,"-30"-16"-28"0,30 16 20 0,-25-27 24 0,25 27-10 0,-17-28-32 0,9 6 8 0,8 22-21 16,-5-26-56-16,5 26-22 15,5-21-29-15,-5 21 0 0,17-26-6 16,-17 26-12-16,25-24-10 15,5 10 24-15,-9 9 10 16,-21 5 5-16,29 2-23 0,-29-2 9 16,30 12-4-16,-30-12 22 0,0 0-5 15,25 29-6-15,-25-29 2 16,13 26-19-16,-13-26 19 0,0 26 11 16,0-26 7-16,-13 29 4 15,13-29-19-15,-21 33 6 16,-8-12-15-16,3-4 16 0,-8-3 2 15,0 1-4-15,1-6-23 16,-1 1 13-16,0-8 21 0,4 3 4 16,1-10 5-16,-1 0-29 15,5-9-14-15,-1-7-120 0,5-3 165 16,8 0 4-16,5-2-64 0,8-3-18 16,13 3 14-16,3 2-21 15,6 3-2-15,3 2 21 0,5 7-3 16,-1 7 22-16,1 5-2 15,-5 7 8-15,-25-7 5 0,26 19-3 16,-26-19-6-16,21 29 9 16,-21-29 8-16,13 28 21 0,-13-28 7 15,-5 34 16-15,-7-11-13 16,12-23-13-16,-30 29 6 16,0-12-1-16,1-3-4 0,-9-4-3 15,0-1-17-15,-1-4-17 16,-7-5 27-16,-1-7-7 0,-3-3-10 15,-10 1-4-15,5-3 33 0,4 2 56 16,5 1-4-16,-1 4-36 16,9 0-1-16,9 3-19 0,7 2-28 15,22 0-4-15,-21 0 3 16,21 0 8-16,0 0-4 0,-25 19-15 16,12 0 12-16,5 2-14 15,3-2 12-15,5 3 5 0,0-3 9 16,5 2-4-16,-1 1 12 15,0-3-10-15,-4-19-7 16,17 26 9-16,-17-26 8 0,21 21-3 16,-21-21-37-16,0 0-345 0,26 22-326 15</inkml:trace>
  <inkml:trace contextRef="#ctx0" brushRef="#br0" timeOffset="3715.11">18496 4532 1816 0,'4'-17'232'15,"-4"17"-58"-15,0 0-88 0,0 0-51 0,0 0-12 0,0 0-16 0,0 0 4 16,0 0-8-16,0 0 6 16,0 0 2-16,0 0-2 15,0 0 7-15,0 0-10 0,0 0-15 16,0 0 9-16,0 0 20 16,0 0-14-16,0 0-13 0,0 0 15 15,0 0 9-15,0 0-17 16,0 0-5-16,0 0 15 0,0 0 4 15,0 0-14-15,0 0-15 16,0 0 18-16,0 0 4 0,0 0-7 16,0 0-11-16,0 0 17 0,0 0 0 15,0 0-16-15,0 0-5 16,0 0 15-16,0 0 0 16,0 0-20-16,0 0 3 0,0 0 17 15,0 0 0-15,0 0-5 16,0 0-6-16,0 0 6 0,0 0 12 15,0 0-7-15,0 0-5 16,0 0 2-16,0 0 15 0,0 0-6 16,0 0-17-16,0 0-9 15,0 0-212-15,0 0-146 0,0 0-68 16,0 0-2-16,0 0 25 16</inkml:trace>
  <inkml:trace contextRef="#ctx0" brushRef="#br0" timeOffset="4198.3">17954 4362 621 0,'0'0'206'0,"0"0"-3"0,0 0-17 0,0 0-40 0,0 0-3 0,0 0-53 0,0 0-26 0,0 0-36 0,0 0-33 15,0 0 7-15,0 0-15 0,0 0 39 16,21 31 110-16,4 3 180 16,-3 4-76-16,3 0-66 15,0 2-80-15,5 1-46 0,-5-3 0 16,5 2-29-16,0-1 5 0,-5-8 3 15,1-1-19-15,-5-3 14 16,-9-8-15-16,-12-19-14 0,17 19 10 16,-17-19-12-16,0 0-348 15,0 0-334-15,0 0-156 0</inkml:trace>
  <inkml:trace contextRef="#ctx0" brushRef="#br0" timeOffset="4865.21">18500 4551 158 0,'0'0'5'0,"0"0"5"0,0 0 11 15,0 0 19-15,0 0-1 16,8 19 1-16,-8-19 4 0,0 0-4 16,22 16 18-16,-22-16 8 15,21 7 8-15,-21-7 18 0,17 0-18 16,-17 0 19-16,0 0-18 0,0 0-22 16,21-11-1-16,-21 11-8 15,0 0-3-15,13-20 8 0,-13 20 24 16,0 0-25-16,0 0-4 15,0 0-53-15,0 0 9 16,0 0 20-16,0 0-47 0,0 0 34 16,-30 3-13-16,30-3-2 15,-30 17 12-15,30-17-21 0,-25 14 13 16,25-14-18-16,0 0-39 16,0 0-57-16,0 0-70 0,0 0-46 15</inkml:trace>
  <inkml:trace contextRef="#ctx0" brushRef="#br0" timeOffset="5282.44">18276 4405 160 0,'0'0'-9'0,"0"0"9"0,0 0 6 0,0 0 4 0,0 0 1 16,12 15 9-16,-12-15 2 0,22 12 10 15,-22-12 9-15,21 4 19 0,-21-4 27 16,21-2-3-16,-21 2-2 16,0 0-7-16,21-7 6 0,-21 7-15 15,0 0-14-15,0 0 15 16,4-19 17-16,-4 19-48 0,0 0-33 16,0 0 3-16,0 0-1 15,0 0-5-15,0 0-10 16,0 0-11-16,0 0-9 0,0 0-70 15,-21-15-92-15,21 15-70 0</inkml:trace>
  <inkml:trace contextRef="#ctx0" brushRef="#br0" timeOffset="8163.99">13200 5322 395 0,'0'0'140'0,"0"0"-10"0,0 0 22 0,0 0 38 0,0 0-21 15,0 0-24-15,0 0-16 16,0 0-10-16,0 0-38 0,0 0-3 15,0 0-38-15,0 0-4 16,0 0 3-16,0 0-20 16,0 0-26-16,0 0-2 0,0 0 26 15,0 0-17-15,0 0-8 16,0 0 25-16,25 5-2 0,1-5-15 16,-5 2 8-16,-4 3 10 15,4-3 2-15,-4 1 72 0,4-1 0 16,0 1-31-16,5 1-26 15,-1-1-17-15,0-3-22 0,5 2 1 16,4 3 12-16,-4-5 4 16,-1 0-13-16,1 0-15 0,4 2 21 15,0 1 6 1,-1-3-12-16,6 0-12 0,3 2 20 16,-4-2-8-16,4 0-11 15,-4 0 23-15,0 0-22 0,1 0 14 16,-1-2-1-16,-4 2-6 15,-1 0 15-15,1 0-22 0,0 0 21 16,-4 0-21-16,-1 0 21 16,1 0-20-16,0-3 18 0,-1 1-21 15,1 2 39-15,4 0-27 16,0-5-6-16,0 3 3 16,-1-1-7-16,6 1 20 0,-1-3-16 15,0 3 13-15,4-1-5 16,-4 3-11-16,4-2 9 0,-3 0-11 15,-1 2 8-15,-4-3 3 16,4 3 0-16,-4-2 11 0,-1 2-29 16,1-5 28-16,4 3-20 15,5-1 21-15,-1 1-22 0,5-3 22 16,3 0-8-16,5 1-7 16,5-1 7-16,-5-2-9 0,-4 4 13 15,-1-1-20-15,-3 1 24 16,-5 1-28-16,-4-1 24 0,-4 1-11 15,0 0 9-15,-4 2-5 16,-1-3-9-16,1 3 20 16,4-2-22-16,-5 2 25 0,1 0-18 15,0-5 7-15,-1 3-13 16,-3 2 10-16,-1 0 3 0,1 2-8 16,-1-2 19-16,0 0-24 15,1 5 26-15,-1-5-30 0,1 0 24 16,3 0-24-16,-3 0 17 15,-1 0 5-15,5 0-8 0,3 0 0 16,1 0-5-16,4 0 18 16,1 0-31-16,-1 0 31 15,0 0-26-15,4-5 13 0,0 5 5 16,1-2-13-16,3-1 13 16,1 1 3-16,-1 2-21 0,5 0 25 15,0-2-20-15,-4-1 2 16,-5 1 23-16,0 0-24 0,1-1 14 15,-10 3-11-15,1 0 4 16,-4 0-5-16,0 0 1 0,-5 3 20 16,0-3-34-16,-3 0 31 15,-5 2-24-15,-17-2 16 0,25 0-5 16,-4 2-3-16,-21-2 8 16,25 3-18-16,-3-3 32 0,-1 0-27 15,-21 0 18-15,25-3-6 16,-8 3-10-16,-17 0 6 15,21-2 0-15,-21 2 6 0,21-2-6 16,-21 2 0-16,0 0 4 16,22 0-4-16,-22 0 18 0,0 0-18 15,0 0 8-15,0 0-62 16,0 0-60-16,0 0 27 16,0 0 42-16,0 0-20 0,0 0 33 15,0 0-9-15,0 0 10 16,0 0-23-16,-30-24 11 15,30 24-79-15,-30-24 9 0,5 5 21 16,4 5 49-16,21 14 26 16,-21-15 25-16,21 15 1 0,-22-12-6 15,22 12 9-15,0 0 5 16,0 0 8-16,0 0-22 0,0 0-10 16,0 0-2-16,0 0-10 15,0 0 1-15,0 0 4 0,0 0 14 16,0 0-9-16,0 0 13 15,22 17-4-15,3-3 0 0,-4 1 9 16,5-3 0-16,-1-3-9 16,-25-9 5-16,21 10-17 15,-21-10 12-15,0 0 0 0,26 7 19 16,-26-7 5-16,0 0 16 16,0 0-1-16,0 0 40 0,0 0-42 15,0 0 15-15,0 0 26 16,0 0-64-16,0 0 47 0,0 0-5 15,0 0 17-15,0 0-26 16,0 0-27-16,0 0-16 16,0 0-4-16,-13 19 5 0,13-19-19 15,-30 26 26-15,1-5-17 16,3 3 5-16,-3 0-12 0,-5 0 21 16,4-3-6-16,5 1-3 15,4-6 7-15,-1-1-7 0,22-15 12 16,-21 16-25-16,21-16 28 15,0 0-36-15,0 0-96 0,0 0-220 16,0 0-160-16</inkml:trace>
  <inkml:trace contextRef="#ctx0" brushRef="#br0" timeOffset="10646.09">8488 6487 556 0,'0'0'136'0,"0"0"28"0,0 0 37 0,0 0 39 0,0 0-11 0,0 0-26 0,0 0-32 0,0 0 17 0,0 0-24 16,0 0 14-16,0 0-34 0,0 0 1 16,0 0-47-16,0 0-46 15,0-20-22-15,-4-1-12 16,4-3-15-16,0-2 3 16,-4-5-2-16,-1-2-17 0,5-5 3 15,-4 0 19-15,0-1-15 16,0 1-1-16,4 7 17 0,-4 0-10 15,-1 10-9-15,1 0 16 16,4 21-7-16,-4-27 0 0,0 8 3 16,4 5-10-16,-5-3-1 15,5 17 14-15,-4-21-6 0,0 2-13 16,-5 2 13-16,5-2 0 16,0 3 0-16,0-1 0 0,0 0-5 15,-1 0 1-15,1 1-4 16,0 2 10-16,4 14 10 0,-4-20-12 15,-1 4-8-15,5 16 8 16,-8-17 5-16,4 3-5 0,4 14-13 16,-5-19 4-1,1 2-21-15,0 3 10 0,0 0 20 16,4 14-16-16,-5-17 21 16,5 17-17-16,0-17 17 0,0 17-12 15,-4-16 7-15,4 16-3 0,-4-17 3 16,4 17 3-16,-4-17-17 15,4 3 17-15,0 14-11 0,-4-17-4 16,4 3 12-16,0-5-4 16,4 7-7-16,-4-7-6 15,0 0 4-15,0 0-5 16,4-3-3-16,0-1 16 0,-4-1 5 0,4 0 0 16,-4 5 0-1,0 0 2-15,0 7 2 0,0 12-8 16,0-17 13-16,0 17 1 15,0 0-4-15,0 0-6 0,0 0 0 16,0-16 0-16,0 16-9 0,0 0-2 16,0-15 11-16,0 15 11 15,0 0-4-15,0-14-3 0,0 14-4 16,0 0-11-16,0-14 3 16,0 14 4-16,0-12 0 0,0 12 9 15,0 0 7-15,5-14-12 16,-5 14 2-16,0 0-2 0,0 0-7 15,0 0-1-15,0-17 8 16,0 17 0-16,0 0 9 16,0 0-21-16,0 0 7 0,0 0 9 15,0 0-12-15,0 0-8 16,0 0 16-16,0 0-10 0,0 0-8 16,0 0 21-16,12-7-9 15,1 2-16-15,4 3 22 0,-4-1 6 16,-13 3-14-16,25-2-2 15,-4 0 15-15,0 2 5 0,1-3-17 16,-1 3 1-16,0-2 15 16,0 2-4-16,0 2-13 15,0-2 5-15,1-2 17 0,-5 2-14 16,-17 0-14-16,29 0 14 16,-8 0 7-16,1 2-7 0,-6 3-8 15,6-3 13-15,-1 1-5 16,4-1 0-16,1 3-7 0,-1-5 14 15,5 2-7-15,-5 1-6 16,0-3 12-16,1 2 0 0,-5-2-16 16,-21 0 4-16,21 0 15 15,0-2-4-15,-21 2-5 0,17-3-3 16,-17 3 9-16,0 0-6 0,26-2-10 16,-26 2 13-1,0 0 6-15,17 0-9 0,-17 0-4 16,0 0 11-16,21-5-7 15,-21 5-15-15,21-5 22 0,-21 5-4 16,21-4-10-16,-21 4-1 0,26-5 14 16,-5 5-1-16,-21 0-12 15,21-5 0-15,-21 5 16 0,21-5-1 16,-21 5-12 0,0 0 9-16,0 0 7 0,0 0-6 0,0 0-6 15,0 0 10-15,0 0-18 16,0 0-21-16,0 0-10 15,0 0 1-15,0 0 3 0,0 0-39 16,0 0-42-16,0 0 8 16,0 0 24-16,-25-19-21 0,25 19-9 15,-34-26-10-15,4 7 51 16,30 19 0-16,-30-31 66 0,30 31 7 16,-25-24 21-16,25 24 57 15,0 0 19-15,0 0-55 0,0 0-36 16,0 0 5-16,0 0-25 15,0 0 3-15,0 0 18 0,0 0-17 16,0 0-5-16,0 0-4 16,0 0 28-16,0 0-14 0,0 0-7 15,30 14 12-15,-5 3 15 16,-4 0-33-16,5-3 18 16,-9-2 16-16,4 0-12 0,-21-12-1 15,21 7-3-15,-21-7 14 16,0 0-11-16,21 12-3 0,-21-12-4 15,0 0 30-15,0 0-3 16,0 0-7-16,0 0 18 0,0 0 23 16,0 0-4-16,0 0-31 15,0 0-11-15,0 0 7 16,0 0-3-16,0 0-18 0,-8 24 3 0,-5-3 6 16,-4 8 7-16,-4-1-16 15,-5 6 6-15,-3 1 11 16,-5 6-2-16,0-1-58 0,4-2-324 15,-8-2-313-15</inkml:trace>
  <inkml:trace contextRef="#ctx0" brushRef="#br0" timeOffset="21327.36">20215 13314 226 0,'0'0'28'0,"0"0"4"15,0 0-1-15,0 0-15 0,0 0 3 0,0 0-19 0,0 0 10 0,0 0-13 16,0 0 6-16,0 0-7 16,0 0 4-16,0 0 0 0,0 0 5 15,0 0-1-15,0 0-10 16,0 0 6-16,-9 14 5 0,9-14-5 15,0 0 11-15,0 0-11 16,0 0 9-16,0 0 1 0,0 0 11 16,0 0 10-16,0 0-2 15,0 0-12-15,0 0-5 0,0 0 6 16,0 0-15-16,21 17 10 16,-21-17-16-16,0 0 10 15,0 0-12-15,0 0 9 0,0 0-4 16,21 11-3-16,-21-11 7 15,0 0 2-15,17 12-1 0,-17-12-12 16,0 0 16-16,21 5-21 16,-21-5 20-16,0 0-13 0,17 7 13 15,-17-7-3 1,0 0-17-16,22 5 24 0,-22-5-15 16,0 0 14-16,17 5-11 15,-17-5-3-15,0 0 12 0,0 0-12 16,21 2 10-16,-21-2-3 15,0 0 10-15,17 5 5 0,-17-5 7 16,21 0 0-16,-21 0 5 16,0 0-18-16,21 5-11 0,-21-5 10 15,0 0-18-15,21 4 24 16,-21-4-24-16,0 0 25 0,21 0-19 16,-21 0-6-16,0 0 25 15,21 3-22-15,-21-3 17 16,0 0-18-16,0 0 23 0,22 2-19 15,-22-2 12-15,0 0-12 16,21 5 19-16,-21-5-27 0,0 0 32 16,17 0-35-16,-17 0 21 15,21 2-10-15,-21-2 23 0,0 0-23 16,21 3 12-16,-21-3-21 16,0 0 15-16,17 0-15 0,-17 0 9 15,0 0 0-15,0 0 3 16,21 0-3-16,-21 0 12 0,0 0-12 15,0 0 0-15,21 2 3 16,-21-2-9-16,0 0 14 16,0 0-8-16,21 0 12 0,-21 0-12 15,0 0 4-15,22 2-9 16,-22-2 24-16,21 3-27 0,-21-3 8 16,21 0-8-16,-21 0 8 15,17 0-4-15,-17 0-4 0,0 0 8 16,21 2 8-16,-21-2-5 15,0 0 5-15,0 0-14 0,0 0 12 16,21 0-4-16,-21 0 11 16,0 0-20-16,0 0 15 15,0 0-15-15,0 0 4 0,0 0 0 16,0 0 3-16,0 0 0 0,0 0 0 16,0 0 5-16,0 0 6 15,17 0-5-15,-17 0 9 16,0 0 10-16,0 0-4 0,0 0-8 15,0 0-9-15,0 0 27 16,21-2-31-16,-21 2 17 0,0 0-17 16,0 0 30-16,22 0-20 15,-22 0 2-15,0 0-19 0,0 0 7 16,16 0 0-16,-16 0-7 16,0 0 20-16,0 0-13 0,0 0 0 15,0 0-14-15,0 0 38 16,22 0-34-16,-22 0 20 15,0 0-19-15,0 0 28 0,17 0-31 16,-17 0 27-16,0 0-22 16,0 0 2-16,21 0 5 0,-21 0 3 15,0 0 3-15,0 0 10 16,21 0-3-16,-21 0-7 0,0 0 8 16,0 0-8-16,0 0 16 15,21-5-27-15,-21 5 22 0,0 0-23 16,0 0 25-16,0 0-35 15,17-2 29-15,-17 2-13 0,0 0 7 16,21-3-13-16,-21 3 6 16,0 0 3-16,0 0 4 15,0 0-18-15,0 0 18 0,21 0-16 16,-21 0 27-16,0 0-30 16,0 0 24-16,0 0-17 0,0 0 23 15,17-2-25-15,-17 2 13 16,0 0-6-16,0 0 10 0,0 0 11 15,0 0 2-15,0 0 56 16,0 0 3-16,0 0-10 0,0 0-32 16,0 0-6-16,0 0 0 15,0 0-19-15,0 0-3 0,0 0-3 16,21-7-7-16,-21 7-8 16,0 0-3-16,0 0 33 15,0 0-22-15,0 0-2 0,17-10 8 16,-17 10 20-16,0 0-2 15,0 0 8-15,0 0-31 0,22-16 13 16,-22 16-14-16,0 0 9 16,21-17 0-16,-21 17-2 0,0 0-9 15,0 0 9-15,17-12-16 16,-17 12 7-16,0 0 6 0,0 0-4 16,0 0 9-16,0 0-5 15,0 0 16-15,21-14-17 16,-21 14-5-16,0 0 0 0,0 0-4 15,0 0 4-15,0 0 0 16,0 0 5-16,0 0-5 0,0 0 3 16,0 0 4-16,17-17 7 15,-17 17-2-15,0 0-5 0,0 0 1 16,0 0-8-16,0 0 6 16,0 0-12-16,21-19 8 0,-21 19-6 15,0 0-3-15,0 0-1 16,0 0 4-16,0 0-3 0,17-17 7 15,-17 17 0-15,0 0 0 16,21-19 0-16,-21 19 5 0,0 0 6 16,13-16-7-16,-13 16-4 15,0 0 8-15,0 0 11 16,0 0 10-16,0 0 27 0,0 0 0 16,0 0 6-16,0 0-17 15,0 0-7-15,0 0-18 0,0 0-16 16,12-19-4-16,-12 19-4 15,5-19 4-15,-5 19-5 0,4-19-6 16,-4 19-8-16,8-20 2 16,-8 20 13-16,5-19-1 0,-5 19 5 15,0-19 0-15,0 19 9 16,0-19-12-16,0 19 3 0,0 0 0 16,4-21 0-16,-4 21 3 15,4-19-3-15,-4 19 0 16,0 0-4-16,4-19 8 0,-4 19-9 15,0 0 9-15,4-22-4 16,-4 22 0-16,5-19 0 0,-5 19-8 16,4-19 8-16,-4 19-5 15,0 0-4-15,4-19 9 0,-4 19-9 16,0 0 14-16,0-16 2 16,0 16-1-16,0 0-3 0,0-20-3 15,0 20 5-15,0-16-3 16,0 16 5-16,-8-17-7 15,8 17 0-15,0 0-4 0,0 0-3 16,-9-21 4-16,9 21 3 16,0 0-12-16,-8-22 23 0,8 22-7 15,-9-19-22-15,5 5 24 0,4 14 2 16,0 0-20-16,-8-17 16 16,8 17-4-16,0 0 0 0,-17-21 3 15,17 21 8-15,-13-22-31 16,5 8 24-16,8 14-1 15,0 0-11-15,0 0 18 0,-9-21-18 16,9 21 14-16,0 0-20 0,-17-17 25 16,17 17-14-16,0 0 6 15,-21-17-3-15,8 3-3 16,13 14 0-16,0 0-2 0,-29-19 5 16,12 7-3-16,17 12 12 15,-26-14-12-15,26 14 15 0,-25-14-26 16,25 14 26-16,-21-12-22 15,21 12 23-15,-26-12-17 0,26 12 10 16,-17-10-11-16,17 10 10 16,0 0-22-16,-25-12 25 0,25 12-23 15,-21-12 30-15,21 12-34 16,-21-4 30-16,21 4-24 16,-22-5 25-16,22 5-23 0,-21-5 21 15,21 5-19-15,0 0 13 16,-25-2-2-16,25 2-5 0,-17-5 10 15,17 5-21-15,0 0 23 16,-25 0-13-16,25 0 4 0,-22 0 0 16,22 0 0-16,0 0-8 0,0 0 4 15,-21 0 13-15,21 0-17 16,0 0 16-16,-21 2-18 0,21-2 22 16,-17 0-19-16,17 0 18 15,-21 3-19-15,21-3 17 16,-21 2-27-16,21-2 31 0,-26 5-20 15,26-5 15-15,-21 2-11 16,21-2 8-16,0 0-5 0,0 0-5 16,-21 3-1-16,21-3 10 15,0 0-4-15,0 0 0 0,0 0 4 16,-17 2-4-16,17-2 0 16,0 0 0-16,0 0-4 0,-21 2 4 15,21-2-5-15,0 0 2 16,-21 5 3-16,21-5-3 0,-21 7 3 15,21-7-3-15,-22 7 3 16,22-7 5-16,-25 10-16 0,4-3 16 16,21-7-11-16,-21 12 20 15,21-12-30-15,-26 12 19 16,26-12-15-16,-25 14 19 0,25-14-22 16,-25 19 27-16,25-19-22 15,-26 19 22-15,26-19-22 0,-25 22 17 16,25-22-24-16,-21 21 26 0,21-21-21 15,-22 22 22-15,22-22-14 16,0 0 10-16,-25 21-14 0,25-21 16 16,-17 21-5-16,17-21-10 15,0 0 7-15,-17 20-5 0,17-20 10 16,0 0-15-16,0 0 10 16,-17 19-11-16,17-19 17 0,0 0-6 15,-17 21 16-15,17-21-37 16,0 0 31-16,-8 21-29 15,8-21 31-15,-13 22-12 0,13-22 5 16,-8 19-12-16,8-19 10 16,-9 17-17-16,9-17 19 15,-13 23-8-15,13-23-1 0,-8 24 13 16,8-24-20-16,-8 24 27 16,8-24-29-16,-13 24 19 0,13-24-10 15,-9 24 10-15,9-24-23 16,-4 23 32-16,4-23-29 0,-8 19 24 15,8-19-13-15,0 0 3 16,-9 22-5-16,9-22 5 0,0 0 0 16,-4 19 3-16,4-19 7 15,0 0-25-15,0 0 20 0,-4 21-15 16,4-21 18-16,0 0-12 16,0 0 10-16,0 0-17 0,0 0 26 15,4 19-27-15,-4-19 23 0,0 0-17 16,0 22 6-16,0-22-9 15,4 19 14-15,-4-19-12 0,0 0 14 16,0 21-18-16,0-21 22 16,0 0-5-16,0 22-15 15,0-22 13-15,0 0-12 0,0 0 15 16,4 16-11-16,-4-16 18 16,0 0-14-16,0 0 12 0,0 0-18 15,9 20 20-15,-9-20 9 16,0 0-31-16,0 0 36 0,0 0-26 15,13 21 24-15,-13-21-20 16,0 0 12-16,0 0-1 16,17 24-6-16,-17-24 1 0,0 0 1 15,21 19-1-15,-21-19-12 16,17 16 20-16,-17-16-26 0,21 15 24 16,-21-15-18-16,17 12 14 15,-17-12-11-15,0 0 9 0,17 14-12 16,-17-14 0-16,0 0 7 15,0 0-13-15,0 0 23 0,21 9-23 16,-21-9 19-16,0 0-16 16,0 0 8-16,0 0-10 0,0 0 10 15,0 0-5-15,0 0-3 16,0 0 11-16,0 0-15 0,0 0 17 16,0 0-13-16,0 0 8 15,0 0-10-15,0 0 8 16,0 0 9-16,0 0-12 0,0 0 8 15,0 0-15-15,0 0 22 0,0 0-22 16,0 0 20-16,0 0-18 16,0 0-8-16,0 0-132 0,0 0-154 15,0 0-187-15,17 0-69 16</inkml:trace>
  <inkml:trace contextRef="#ctx0" brushRef="#br0" timeOffset="28772.83">14698 13404 187 0,'-16'-12'35'0,"16"12"-7"0,0 0 9 0,0 0-18 0,0 0 3 0,0 0-15 0,0 0-1 16,0 0 2-16,0 0-18 16,0 0 13-16,0 0-11 0,0 0 8 15,0 0 0-15,0 0-6 0,0 0 6 16,0 0 9-16,0 0-13 16,0 0 11-16,0 0-7 0,16 0-4 15,-16 0 18-15,17 3-7 16,-17-3-11-16,13 2 4 0,4 0 8 15,-4 1 5-15,-13-3-3 0,17 0 5 16,0 2-5-16,-5 0 3 16,-12-2 0-16,21 3-2 15,-21-3-3-15,17 2-13 0,-17-2 5 16,13 3 5-16,-13-3 5 0,17 4-1 16,-17-4-5-16,0 0-4 15,17 3-3-15,-17-3 9 0,13 2-14 16,-13-2 14-16,17 5-9 15,0-3 5-15,-5 1 7 0,-12-3-14 16,21 4 14-16,-4-4-12 0,0 3 5 16,-17-3-2-16,17 5 0 15,0-3 4-15,0 0-4 0,-17-2 7 16,17 5-10-16,-17-5 0 16,21 2 3-16,-4 1 9 0,-4-3-9 15,4 2 0-15,-5 1 8 16,5-3 12-16,0-3 0 0,4 3-1 15,1 0-13-15,-1 0 9 0,0-2-6 16,4-1 7-16,1 1-7 16,-5 2-9-16,-4-2 0 0,4 2 0 15,-8 0 2-15,4-3 9 16,-5 3-7-16,-12 0-4 0,22 3-4 16,-22-3 8-16,16 0 3 15,1 2-2-15,0-2-5 0,-4 0-7 16,4 0 0-16,0 0 7 0,0 0 13 15,0-2-7-15,4 2-6 16,0-3 0-16,-4 3 0 0,4 0 3 16,-4-2 1-16,4 0 13 15,-4-6-10-15,-17 8-7 0,26-2-4 16,-5 0 7-16,-21 2 10 0,25-5-1 16,-8 2-7-16,-17 3-1 15,21 0-4-15,-21 0 17 0,26-4-9 16,-26 4-4-16,21-5-4 15,-21 5 0-15,25-7 6 0,-25 7-3 16,21-5-3-16,-21 5-6 0,22-2 0 16,-1-3 0-16,-4 0 24 15,-17 5-13-15,25-5-5 16,-25 5-5-16,0 0-2 0,21-4 11 16,-21 4 6-16,0 0 11 0,0 0 11 15,0 0 27-15,21-8 37 16,-21 8-22-16,0 0 9 0,0 0-21 15,26-14-32-15,-26 14-8 0,25-16 0 16,-25 16-18-16,21-22 11 16,-21 22-13-16,34-24-13 0,-34 24 24 15,26-24 5-15,-26 24 10 0,21-23-12 16,-21 23 4-16,21-24-14 16,-21 24 5-16,0 0 25 15,0 0 5-15,0 0 18 0,25-29-6 16,-25 29-26-16,0 0 14 0,13-24 15 15,-13 24-10-15,0 0-11 16,13-23-11-16,-13 23-24 0,8-24-8 16,-8 24 10-16,13-29 8 0,-13 29 3 15,4-28-19-15,-4 28-6 16,4-27 7-16,-4 27 5 0,5-28 13 16,-1 4-3-16,-4 24 5 0,0-26-12 15,0 26-19-15,-4-22 27 16,4 22 58-16,-5-23 2 15,5 23-2-15,0 0-47 0,-8-29-18 16,8 29 8-16,-13-28-25 0,13 28-12 16,-21-27 11-16,21 27-7 15,-17-26 16-15,17 26 5 0,-25-28-6 16,25 28 6-16,-26-24-13 0,26 24-1 16,-29-22 14-16,29 22 5 15,-26-16-11-15,26 16-3 0,-29-17-5 16,29 17 10-16,-26-14 15 15,26 14-5-15,-25-12-11 0,25 12-15 16,-25-10 15-16,25 10 17 0,-26-9-17 16,26 9-7-16,-21-7 8 15,0-1 4-15,21 8 6 0,-21-7-6 16,21 7-4-16,-26-7-15 16,26 7 16-16,-29-5-1 0,7-2 10 15,22 7 0-15,-25-5-18 16,4 1-14-16,0 1 17 0,0-1 9 15,-1 1-9-15,1 1-7 0,4-1 5 16,-4 1 4-16,21 2 7 16,-25 0 4-16,-1 0-16 0,5 0-7 15,0 0 7-15,0 0 12 0,21 0 3 16,-26 0-20-16,1 0 5 16,4 2-1-16,0-2 5 15,21 0 16-15,-26 0-8 0,1 3 0 16,8-1-17-16,17-2 12 0,-30 0 5 15,9 0 11-15,21 0 2 16,-30 3-24-16,9-1 4 0,-4 0-4 16,8 3-1-16,17-5 7 0,-30 5 5 15,5 0 11-15,4-3-6 16,0 3-15-16,4 0-2 0,-4-1 5 16,21-4 7-16,-26 7 15 0,5-2-13 15,21-5-2-15,-21 7-18 16,21-7 14-16,-26 10 4 15,26-10 12-15,0 0-7 0,-25 7-20 16,8-2 15-16,17-5 0 0,-25 9 6 16,3 1-9-16,1-1-10 15,-4 3 3-15,4-2 10 0,0-1 11 16,-1 1-1-16,1-1 0 0,-4 3-14 16,25-12-1-16,-30 15-8 15,30-15 16-15,-29 14 7 0,29-14-4 16,-30 12-3-16,30-12-12 0,-34 14-4 15,13-4 8-15,21-10 10 16,-21 9 3-16,21-9-8 16,-21 12-18-16,21-12 18 0,-22 12 14 0,22-12-20 15,-17 14-5-15,17-14 4 16,0 0 17-16,-21 14-10 16,21-14 0-16,0 0-8 0,0 0 15 15,-21 15 0-15,21-15-17 0,0 0-1 16,0 0 4-16,0 0 7 15,0 0 8-15,-21 19-23 0,21-19 6 16,0 0 2-16,0 0 15 16,0 0 5-16,-17 19-13 15,17-19-13-15,0 0 8 0,-13 19 14 0,13-19 3 16,0 0-25-16,-8 24 1 16,8-24 12-16,-4 21 7 15,4-21 7-15,0 0-27 0,-9 24 0 16,9-24-1-16,0 0 14 0,0 0 10 15,0 24 2-15,0-24-20 16,0 0-4-16,0 21 1 0,0-21 18 16,0 0 2-16,0 24-2 0,0-24 5 15,0 0-12-15,9 24-17 16,-9-24 13-16,0 0 0 16,12 26 4-16,-12-26 11 0,0 0-6 0,13 26 3 15,-13-26-25-15,0 0 12 16,13 26 16-16,-13-26-4 15,0 0 5-15,0 0-21 0,17 27-4 16,-17-27 13-16,0 0 15 0,0 0-6 16,25 23-9-16,-25-23-10 15,0 0 10-15,25 17 4 0,-25-17 16 16,30 12-2-16,0-5-18 0,-30-7 3 16,34 5 11-16,-9-3 0 15,0 1-17-15,-25-3 3 0,26 2-10 16,-26-2 2-16,0 0 13 0,25 2 13 15,-25-2-11-15,0 0-7 16,0 0-12-16,0 0 9 16,0 0 10-16,0 0 1 0,0 0-4 15,0 0-14-15,0 0 5 0,0 0 5 16,0 0 12-16,0 0 1 16,0 0-13-16,0 0-8 0,0 0 2 15,0 0-2-15,0 0 16 0,0 0-5 16,0 0-13-16,0 0 16 15,0 0-15-15,0 0 2 0,0 0 7 16,0 0 4-16,0 0-4 0,0 0 11 16,0 0-11-16,0 0-22 15,0 0 13-15,0 0 4 0,0 0 13 16,0 0 0-16,0 0 3 16,26 3-11-16,-26-3-8 0,0 0 8 15,25 2 4-15,-25-2 10 16,0 0-3-16,0 0-7 0,25 3-24 15,-25-3 20-15,0 0 4 0,0 0 12 16,22 2-4-16,-22-2-23 16,0 0-1-16,0 0 12 0,0 0 5 15,0 0 8-15,0 0-3 16,0 0-10-16,0 0-11 0,0 0 1 16,0 0 12-16,0 0 12 0,0 0-4 15,0 0-22-15,0 0-103 16,0 0-156-16,21 2-107 0,-21-2-53 15</inkml:trace>
  <inkml:trace contextRef="#ctx0" brushRef="#br0" timeOffset="31406">15477 13490 530 0,'0'0'59'0,"0"0"60"0,0 0-30 0,0 0-22 0,0 0-14 16,0 0 8-16,0 0-36 15,0 0-14-15,0 0 0 0,0 0 5 16,0 0-5-16,0 0-14 0,0 0-13 15,-12-19 4-15,12 19 18 16,-17-17-4-16,17 17-2 16,-26-17-10-16,26 17-3 0,-25-12 20 15,25 12 4-15,-25-11-16 16,8-1-3-16,17 12 12 0,-30-12 7 16,13 5-6-16,17 7-5 0,-25-10-10 15,25 10 4-15,-26-7 6 16,26 7 15-16,-21-10-22 0,21 10 0 15,-25-7 7-15,25 7 0 0,-21-7 6 16,21 7-6-16,-22-2-9 16,22 2 3-16,-21-5 6 0,21 5 10 15,-21-2-7-15,21 2-14 0,-25-3 11 16,8 3 3-16,17 0 7 16,0 0-10-16,-26 0-8 15,26 0-3-15,-21 0 28 0,21 0-17 16,0 0-3-16,-21 3-9 0,21-3 15 15,-21 0 7-15,21 0-7 16,0 0-8-16,-26 2-6 0,9 0 7 16,17-2 14-16,-25 3-5 15,25-3-5-15,-21 0 2 0,21 0 1 16,-25 2 1-16,25-2-4 0,-22 5-15 16,22-5 15-16,-25 5 13 15,25-5-13-15,-17 2-9 0,17-2 3 16,-25 2 17-16,25-2-8 15,-17 5-3-15,17-5-10 0,0 0 10 16,-21 5 15-16,21-5-18 16,0 0-6-16,-22 7-8 0,22-7 17 15,-21 10 16-15,21-10-16 0,-25 9-6 16,4 3-5-16,21-12 22 16,-22 12 2-16,22-12-13 0,-25 17-9 15,0-3 6-15,25-14 15 0,-22 14-3 16,22-14-4-16,-25 17-3 15,12-5-11-15,13-12 18 0,-17 12-9 16,17-12 11-16,0 0-8 16,-16 14-7-16,16-14 4 15,0 0-4-15,-17 21-1 0,4-4 13 0,13-17 1 16,-9 22-9-16,5-6 16 16,4-16-9-16,-8 22-7 0,8-6 2 15,-5 1 3-15,5-17-5 16,-8 19 6-16,8-2 1 0,-4-1-3 15,4-16-1-15,-4 19 0 16,-1-2-3-16,1-3 7 0,4-14-7 16,0 17 0-16,0 0 4 0,0-17 10 15,0 16-10-15,4 1 13 16,-4-17-11-16,5 19-1 0,-1-2-5 16,-4-17 0-16,4 16 8 0,-4-16-6 15,8 17-2-15,-8-17 0 16,5 17 3-16,-5-17-39 15,4 16 51-15,-4-16-9 0,0 15-6 16,0-15 4-16,4 16-4 0,-4-16 0 16,4 15 4-16,-4-15-10 15,9 16 1-15,-9-16 5 0,4 19-8 16,0-4 4-16,-4-15 8 0,9 16 14 16,-9-16-8-16,8 17-13 15,-8-17 10-15,0 0-2 0,17 17 2 16,-17-17-12-16,13 16 9 15,-13-16-4-15,13 15 0 16,-13-15 0-16,0 0-11 0,17 19 11 16,-17-19 3-16,16 19-8 0,-16-19 5 15,22 16 9-15,-22-16-9 16,21 12-5-16,-21-12 8 0,21 15 2 16,-21-15-5-16,25 11 15 0,-25-11 1 15,26 8-11-15,-9-1-5 16,-17-7 9-16,21 2-9 0,-21-2 10 15,21 5-13-15,-21-5 3 0,17 2 4 16,-17-2-4-16,21 5 0 16,-21-5 0-16,21 2-3 0,-21-2 3 15,21 0-3-15,-21 0 8 16,22 5-5-16,-22-5-3 0,25 5 3 16,-25-5 0-16,21 7 14 15,-21-7-23-15,0 0 9 0,21 2 2 16,-21-2 1-16,22 5-3 0,-22-5 0 15,21 3 7-15,-21-3-7 16,0 0 2-16,21 2-2 0,-21-2 2 16,21 2 4-16,-21-2 2 0,17 0-6 15,-17 0 0-15,21 0-5 16,-4-2 3-16,-4 2 2 16,-13 0-2-16,21 0 0 0,-8-2 0 15,4 2 3-15,-17 0-3 0,17-3-4 16,-17 3 4-16,0 0-6 15,21 3-4-15,-21-3-3 0,17 0 13 16,-17 0 12-16,17-3-4 16,-17 3 7-16,0 0-13 0,21-5 15 15,-4 1-21-15,-17 4-3 0,17-5-10 16,0-2 17-16,-17 7 11 16,21-5-5-16,-21 5-2 0,21-9-1 15,-8 4-14-15,-13 5 11 0,16-7-9 16,-16 7 15-16,17-10 1 15,-17 10 3-15,17-9-1 16,-17 9-9-16,0 0 0 0,17-10-18 16,-17 10 18-16,13-12 2 0,-13 12 8 15,17-9 3-15,-17 9-1 16,0 0 13-16,0 0-32 0,17-19-5 16,-9 4 12-16,-8 15 4 0,0 0 11 15,0 0-5-15,17-21-7 16,-4 7 3-16,-13 14-6 0,8-15-12 15,-8 15 5-15,0 0-2 0,13-16 19 16,0-3-4-16,-13 19-3 16,0 0 4-16,0 0-7 0,13-19-7 15,-13 19-8-15,12-22 19 0,-12 22-7 16,13-21 8-16,-13 21 20 16,8-17-2-16,-8 17-20 15,0 0-14-15,9-21 25 0,-9 21-4 16,8-22-17-16,-8 22 2 0,9-21 8 15,-9 21 1-15,8-19 13 16,-8 19-33-16,0-19 45 0,0 19-29 16,0-22-17-16,0 22 32 0,0-19-20 15,0 19 8-15,0-21-15 16,0 21 28-16,0-19-25 16,0 19 27-16,-4-19-15 0,4 19 31 15,0 0-29-15,-4-19 26 0,4 19-19 16,0 0 9-16,-4-20-37 15,4 20 29-15,-5-19-16 0,5 19 22 16,-4-21-41-16,4 21 37 0,-4-19-13 16,4 19 6-16,0-21-8 15,0 21 25-15,-4-22 4 0,4 22 4 16,-5-17-7-16,5 17 18 0,0 0 4 16,-8-19-36-16,8 19 9 15,0 0-26-15,-9-21 12 0,9 21-7 16,0 0 0-16,-16-19 0 0,16 19 0 15,0 0 7-15,0 0-16 16,0 0 17-16,-17-19-13 16,17 19 13-16,0 0-21 0,0 0 23 15,-22-19-26-15,22 19 32 0,0 0-31 16,0 0 26-16,0 0-19 16,0 0 8-16,-21-15-15 0,21 15 27 15,0 0-30-15,0 0 18 0,0 0-45 16,0 0-20-16,0 0-103 15,0 0-92-15,0 0-50 0,0 0-58 16</inkml:trace>
  <inkml:trace contextRef="#ctx0" brushRef="#br0" timeOffset="32389.16">16117 14447 891 0,'0'0'207'0,"0"0"25"0,0 0-67 0,0 0-68 16,0 0-70-16,0 0-34 0,8-24-38 15,-8 24-49-15,4-31 9 16,1 3 17-16,-1 4 21 0,-4 2 13 16,0 22 18-16,0-19 21 0,0 19-5 15,0 0-8-15,0 0-15 16,0 0-30-16,0 0 12 16,0 0 27-16,0 0 16 0,0 0 5 15,21 0-3-15,-21 0-12 0,25 12 8 16,1 0-4-16,-1-2 8 15,-4-1 5-15,-21-9-4 0,22 15-10 16,-6-6 5-16,-16-9-8 0,22 10-1 16,-22-10 21-16,0 0-1 15,0 0-2-15,0 0-4 0,0 0 6 16,0 0-1-16,0 0 28 16,0 0 8-16,0 0-7 15,0 0-6-15,0 0-15 0,0 0 3 16,0 0 1-16,-34 21-11 0,8-9 0 15,-3-5-15-15,-5-5-2 16,4-2 8-16,-4-2-2 0,5 0 0 16,-1 2 5-16,0 0 4 0,1-3 2 15,3-1 53-15,1-1 68 16,4 0 0-16,21 5-17 0,-26-7-22 16,26 7 15-16,-25-10 5 0,25 10-29 15,-17-12 3-15,17 12-30 16,-8-11-4-16,8 11-19 0,-13-19-15 15,9 2-2-15,-1-2-23 0,1 0 16 16,0-5-23-16,0 0 19 16,4 0-2-16,-4 0-10 15,-5-2 6-15,5 2-21 0,-9 3-5 16,9 0 13-16,-5 2-17 0,1 4 4 16,8 15-15-16,-8-12-41 15,8 12-38-15,0 0-76 0,0 0-141 16,0 0-94-16,0 0-96 15</inkml:trace>
  <inkml:trace contextRef="#ctx0" brushRef="#br0" timeOffset="32655.18">16066 14107 1062 0,'0'0'105'0,"0"0"35"0,0 0-53 0,0 0-33 0,0 0-2 0,0 0-20 16,0 0-8-16,25 21-21 15,-25-21 11-15,0 0 14 0,0 0-25 16,0 0-1-16,0 0-98 15,21 17-187-15,-21-17-139 0</inkml:trace>
  <inkml:trace contextRef="#ctx0" brushRef="#br0" timeOffset="33404.86">15592 14064 338 0,'0'0'53'0,"0"0"-7"16,0 0-21-16,0 0-7 15,0 0 3-15,0 0 12 0,0 0 36 16,0 0 23-16,0 0 11 16,17 26 40-16,-9 0-20 0,5-2-34 15,0 0-8-15,-1-1-16 16,1-3-51-16,0 1 12 0,-13-21-7 15,12 24-13-15,-3-5-1 0,-9-19 89 16,4 21-18-16,-4-21-22 0,-4 19-28 16,4-19-11-16,-13 19-4 15,13-19-8-15,-21 15 1 0,21-15-1 16,-25 9-3-16,3-4-3 16,22-5 10-16,-25 2-7 0,25-2 0 15,-21-2 0-15,21 2-4 0,0 0-11 16,0 0-12-16,0 0 8 15,0 0 4-15,0 0 15 0,0 0 9 16,0 0 2-16,0 0 3 16,-9 24-10-16,9-24 8 0,5 31 40 15,-1-7 11-15,-4-24-20 0,8 33-6 16,-4-9 16-16,-4-24 19 16,5 26-2-16,-5-26 14 0,0 0-11 15,-9 26-24-15,9-26-18 0,-21 21-10 16,-4-9-17-16,4-2-4 0,-5-8-4 15,1-2 4-15,-1-4 7 16,-3-6-2-16,3 0 27 16,1-4 30-16,8-5-2 0,0 0-3 15,4-5-8-15,1 0-16 0,7 1-7 16,1-1-10-16,8-2-10 16,1-1-6-16,-1 4-6 0,4-1-2 15,5 5-19-15,0-3-66 0,-13 22-72 16,21-23-87-16,0 3-90 15,-21 20-72-15,21-23-14 0</inkml:trace>
  <inkml:trace contextRef="#ctx0" brushRef="#br0" timeOffset="36754.11">14301 10566 459 0,'0'0'69'0,"0"0"23"0,0 0-3 0,0 0 6 16,0 0 9-16,0 0 19 0,0 0-20 15,0 0-24-15,0 0-22 16,0 0-35-16,0 0-9 0,0 0 0 16,0 0 5-16,0 0-14 15,0 0 26-15,0 0-25 0,0 0 4 16,21-15-9-16,-21 15 0 15,25-7 0-15,-25 7-3 0,30-5-28 16,-5 1 57 0,1-1 6-16,-5 3-32 0,4-1 13 15,1 3-13-15,3 0 24 16,1 0-24-16,-5-2 15 0,1-1-32 16,-1 1 35-16,-4 0-18 0,-21 2-3 15,30-3 16-15,-5 1-16 16,-25 2-8-16,21-3 20 15,-21 3 2-15,30-2-24 0,-30 2 13 16,30 0 11-16,-30 0-4 16,33-2-2-16,-11-1-20 0,-22 3 19 15,34 0 19-15,-9-2-47 16,0 2 28-16,1 0-4 16,-1 0 6-16,1-2-21 0,-1 2 11 15,5 0 19-15,-1 0-2 16,1-3-13-16,-1 1-12 0,5 2 22 15,-4 0-3-15,0-3 0 16,-1 1-20-16,-3 2 7 0,3 2 9 16,-3-2 12-16,-1 0-12 15,0 0-3-15,1 0 7 0,3 0 9 16,-3 0-26-16,-1 0 3 16,5 3 17-16,-5-3 1 0,5-3-9 15,-5 1-11-15,-3 2 14 16,3-2 4-16,-25 2-23 0,34-3 11 15,-5 3 15-15,-3-2 7 16,-1 0-31-16,1-1 7 16,-5 1 11-16,4-1 4 0,-25 3-13 15,38-2 3-15,-8 0 13 16,-30 2 3-16,38-3-25 0,-38 3-3 16,38-2 30-16,-8-3 1 15,-30 5-34-15,34-2 4 0,-9-1 16 16,-25 3 7-16,38-4-28 15,0 1 13-15,-12 1 3 0,3-3 14 16,1-2-9-16,0 2-18 16,-1 3 28-16,5-5-11 15,0 4-11-15,-4-2 14 0,3 1 0 16,1-1-7-16,0 0-4 16,0 3 1-16,0-1 17 15,-5 1-7-15,1 2-15 0,0-2 13 16,-5 2-1-16,-25 0-11 15,38 2 1-15,-8-2 14 0,-30 0-2 16,34-2-23-16,-34 2 12 16,34 0 18-16,-34 0-10 0,0 0-6 15,29 0 8-15,-29 0-12 16,26 4-3-16,-26-4 18 16,0 0 14-16,29 3-13 0,-29-3-3 15,0 0 23-15,0 0 3 16,0 0 36-16,0 0 29 0,30 0-52 15,-30 0-27-15,0 0-2 16,0 0 3-16,0 0 0 0,0 0 17 16,21 0 72-16,-21 0-2 15,30 2-19-15,-30-2-42 0,29 7 12 16,1 0-2-16,-5-2-21 16,1 2-6-16,3 0 9 15,1-2-15-15,0 2-22 0,-5 1 5 16,5-1 8-16,-5 0-7 15,1-5-6-15,-1 3 2 0,0 0 16 16,-25-5-21-16,43 2-1 16,-14 1 14-16,1-1 9 0,-30-2-24 15,38 0-1-15,-38 0 12 16,38 2 7-16,-8-2-13 0,-30 0-4 16,34 0 13-16,-34 0-5 15,38 0-1-15,-38 0-13 0,34 0 14 16,-34 0 2-16,29 0-9 15,-29 0-1-15,26 3 14 0,-26-3-10 16,29 0-5-16,-29 0 7 16,30-3 3-16,-30 3-19 0,30-2 4 15,-5 2 18-15,0 0 3 16,1 0-11-16,-1 0-14 16,1 0 14-16,3 0 12 0,1 0-17 15,-5 2-2-15,1-2 12 16,3 3 5-16,-3-3-10 0,-1 0-13 15,-4 0 22-15,9 0 0 16,-5-3-13-16,1 3-7 16,3-2 20-16,5 2-6 15,-4-2-7-15,4 2-2 0,-5 0 6 16,5-3 11-16,0 1-17 16,-4-1-3-16,-1 3 9 0,1-2 11 15,-5 2-11-15,-25 0-6 16,34 0 14-16,-4 0-2 0,-5 0-19 15,-25 0 7-15,30 2 12 16,-5-2 5-16,-25 0-11 0,34 0-11 16,-34 0 11-16,38-2 11 15,-4 0-14-15,-34 2-10 0,38 0 21 16,0-3 3-16,-8 1-21 16,0 2 4-16,3 0 10 0,1 0 11 15,0-3-13-15,0 3-18 16,0 0 21-16,-5 0 1 0,1-2-15 15,0 2-5-15,-1 0 21 16,1 0 4-16,-5 0 5 16,5 0-37-16,-5 0 25 0,5 0 0 15,-5-2-4-15,1-1-5 16,4 3 5-16,-5 0 8 0,5-2-8 16,-5 2-6-16,5 0 6 15,3-2 9-15,1-1-13 0,4 1-1 16,1 2-1-16,3-3 16 15,-4 1-10-15,4 0 0 0,-8 2-8 16,0 0 15-16,0 0-3 16,-9 0-21-16,1-3 17 15,-5 3 7-15,-21 0-7 0,34 0-7 16,-9 3 7-16,-4-3 5 16,-21 0 2-16,34 0-12 0,-13 2 2 15,-21-2 3-15,30 2 7 16,-30-2-7-16,38 0-10 0,-8 0 16 15,-30 0 2-15,34 0-8 16,-5 0-9-16,-29 0 9 0,34 0 9 16,-4-2-5-16,-30 2-19 15,42 2 19-15,-4-2 4 16,-4 0-8-16,-4 0 0 16,3 0-4-16,-3 0 11 0,0-2-14 15,4 0 1-15,-5 2 6 0,-3-3 10 16,-26 3-10-16,38-2-7 15,-9 2 7-15,1 0 7 16,-5-3-19-16,1 3 0 0,-5 3 12 16,4-1 11-16,1-2-17 15,-5 3 2-15,-21-3 0 0,34 2 13 16,-5-2-3-16,-3 0-12 16,-5 0-1-16,-21 0 10 0,34 5 7 15,-4-3-17-15,-5 1 2 16,0 1 5-16,1-1 5 15,-1 1-5-15,5-1-6 0,-1-1 11 16,5 3 0-16,-4-3-9 16,0 6 1-16,3-6 13 0,1 3-10 15,0-1-12-15,-4 1 21 16,-1 0-6-16,-3-3-3 0,-1 3-8 16,-25-5 18-16,30 2-1 15,-5-2-9-15,-25 0-10 0,30 5 7 16,-5-5 14-16,-25 0-21 15,26 3 2-15,-26-3 8 0,29 4 10 16,-29-4-8-16,34 5-9 16,-4-2 11-16,-30-3 5 0,42 2-16 15,-12 0 14-15,4-2-16 16,-9 5 4-16,0-3 15 16,1 1-4-16,-1-3-22 0,-25 0 16 15,30 2 11-15,-30-2-11 16,25 3-13-16,-25-3 13 0,26 0 12 15,-26 0-9-15,0 0-15 16,25 7 17-16,-25-7 1 0,25 2-19 16,-25-2 13-1,0 0 9-15,30 2-9 0,-30-2-11 16,25 8 15-16,-25-8 3 16,30 4-7-16,-30-4-11 0,30 8 7 15,-5-1 10-15,-25-7-3 0,26 4-8 16,-26-4 5-16,21 8 6 15,-21-8-6-15,0 0-11 16,0 0 11-16,25 9 8 0,-25-9-16 16,0 0 0-16,0 0 20 15,0 0-3-15,0 0-13 0,0 0-1 16,0 0 13-16,0 0-2 16,0 0-14-16,0 0-3 0,0 0-158 15,0 0-181-15,0 0-316 16</inkml:trace>
  <inkml:trace contextRef="#ctx0" brushRef="#br0" timeOffset="38036.74">18809 9968 384 0,'0'0'45'0,"0"0"19"0,13 26-15 0,-13-26-16 0,17 31-7 16,-9-5 61-16,-8-26 14 16,9 31-15-16,-9-31 127 15,4 34-24-15,-4-34-33 16,-4 35-22-16,-1-6-29 0,5-29-28 16,-17 31-21-16,17-31-43 15,-25 36 15-15,25-36-8 0,-34 33-4 16,34-33 1-16,-34 21-17 15,34-21-20-15,-29 17-258 16,29-17-226-16</inkml:trace>
  <inkml:trace contextRef="#ctx0" brushRef="#br0" timeOffset="38321.32">18657 10185 878 0,'0'0'253'0,"0"0"-20"16,0 0-41-16,0 0-58 16,0 0-18-16,0 0-40 0,0 0-29 15,0 0-17-15,0 0-5 16,0 0 9-16,-9 26-14 15,-4-2 16-15,-8 2-21 16,0-2-13-16,-4 4-9 0,-5 1 7 16,-4 2 20-16,-4 2-20 15,0-2-34-15,-4-5-412 0,-5 0-223 16</inkml:trace>
  <inkml:trace contextRef="#ctx0" brushRef="#br0" timeOffset="38787.43">18288 10008 439 0,'0'0'12'0,"0"0"7"0,0 0-12 16,0 0 1-16,0 0 40 16,26 8-1-16,-26-8-16 0,0 0 20 15,21 33 146-15,-4-7-28 16,-17-26 32-16,4 36 35 0,-8-8-83 16,-5 1-39-16,-3 0-58 15,-14-1 0-15,-3 1-36 0,-5-1-5 16,-4-4 8-16,0-3-26 15,4-1-74-15,0-6-240 16,4-5-131-16,5-2 20 16</inkml:trace>
  <inkml:trace contextRef="#ctx0" brushRef="#br0" timeOffset="39802.96">18051 10194 436 0,'0'0'65'0,"0"0"17"0,0 0-2 15,0 0 2 1,0 0 8-16,0 0 17 0,0 0 18 16,0 0-24-16,0 0 13 15,0 0 2-15,0 0 26 0,0 0-19 16,0 0-17-16,0 0-6 15,0 0 9-15,0 0 13 0,0 0-29 16,0 0-15-16,0 0 13 16,0 0 2-16,0 0 2 0,0 0-25 15,0 0-29-15,0 0-18 16,0 0-20-16,0 0-3 0,0 0 16 16,0 0 1-1,0 0-6-15,0 0-11 0,0 0 21 0,0 0-2 16,0 0 8-1,0 0 6-15,0 0-9 0,0 0-13 16,0 0-5-16,0 0 2 16,0 0 7-16,0 0-2 0,0 0-8 15,0 0-24-15,0 0-4 16,0 0-3-16,0 0 8 0,0 0-4 16,0 0 5-16,0 0-35 15,17-24 17-15,-17 24 29 16,0 0-3-16,0 0 18 15,4-19-3-15,-4 19-11 0,0 0-11 16,0 0 9-16,0 0-12 16,0 0 2-16,0 0 8 0,0 0 4 15,0 0-2-15,0 0 2 16,0 0 14-16,0 0 13 0,0 0 25 16,0 0-19-16,0 0-18 15,0 0-19-15,0 0-18 0,0 0 10 16,0 0 17-16,0 0 0 15,0 0 0-15,-12 26-5 0,12-26-3 16,-17 29 12-16,-4-3 6 16,-5-2 3-16,26-24-4 0,-38 33-13 15,9-9-10-15,3-7-5 16,26-17-39-16,-34 9-65 16,34-9-44-16,-38 0-29 15,38 0 7-15,-34-12-27 0,34 12 48 16,-25-28 68-16,25 28 80 15,-26-26 63-15,26 26 15 0,0 0-36 16,0 0-13-16,0 0-14 16,0 0 17-16,0 0-29 0,0 0-19 15,0 0 50-15,0 0 37 16,0 0 9-16,-29 2-21 0,29-2 15 16,0 0-35-1,0 0-1-15,0 0 11 0,0 0 8 16,-30 22 5-16,30-22-36 15,0 0 5-15,-29 16-11 0,29-16 20 16,-34 5 2-16,34-5-7 16,-34-2-15-16,34 2 30 0,-30-8 13 15,30 8-2-15,0 0-22 16,0 0-22-16,-34 5-5 0,34-5-6 16,-34 19 17-16,5 5 15 15,-1 7 7-15,5 2-10 0,-5 3 5 16,-4 0-5-1,5 0 5-15,-1-1-7 0,-4-4 0 16,9-5-26-16,25-26-211 16,-30 24-272-16,30-24-96 0</inkml:trace>
  <inkml:trace contextRef="#ctx0" brushRef="#br0" timeOffset="40002.37">17573 10058 941 0,'0'0'105'0,"38"5"82"0,-8-2-36 0,-9-1-48 0,-21-2-45 16,34 2-50-16,-5-2 10 15,-3-2-40-15,-1 0-97 0,-25 2-244 16,26-8-109-16</inkml:trace>
  <inkml:trace contextRef="#ctx0" brushRef="#br0" timeOffset="40603.05">17268 10058 262 0,'-13'24'9'0,"13"-24"32"15,0 22 117-15,0-22-8 16,-4 28-25-16,4-28-51 16,-4 36 6-16,-9-10-42 0,-4-2-31 15,-8 0 2-15,-5 0-5 16,5-8 5-16,-5-4-9 15,5-5-5-15,25-7 5 0,-26 5 11 16,26-5 16-16,-25-5-14 16,25 5 8-16,0 0 54 0,0 0 14 15,-25-24-11-15,25 24-14 16,0 0-11-16,0 0 15 16,0 0-6-16,0 0-37 0,0 0-10 15,0 0-19-15,0 0 1 16,0 0-7-16,0 0 4 15,0 0 25-15,-5 34 18 0,5-3-11 16,0-3 58-16,0 1 5 0,-4-5-21 16,-4 2 7-16,8-26-14 15,-26 33-36-15,-3-4-15 0,-5-8-5 16,-9-2 7-16,1-7 8 16,4-2 49-16,0-8 41 15,4-7 26-15,4-4 23 16,5-8-40-16,25 17 22 0,-30-33 32 15,9 7-49-15,9 2-48 16,3-2-41-16,5 2-16 0,8 0-14 16,0 0-10-16,5 5-8 15,3 0-8-15,1 0-13 0,-13 19-101 16,17-24-191-16,-17 24-252 16,21-28-176-16</inkml:trace>
  <inkml:trace contextRef="#ctx0" brushRef="#br0" timeOffset="47333.84">9504 13264 179 0,'0'0'0'0,"0"0"5"0,0 0 52 0,0 0 5 0,0 0-13 15,21-5-18-15,-8 5-5 0,4 0 7 16,-17 0 26-16,21 7 5 15,-8 0-9-15,4-2-20 0,0-3-4 16,-17-2 27-16,25 5 9 16,1-3-18-16,-5 3-1 0,0-2-3 15,0 1-13-15,0-1-12 16,5-1-1-16,-1-2-7 0,-4 0 3 16,5 2-6-16,-5 1 8 15,0-1-7-15,0 3-10 16,-21-5 0-16,30 7-7 0,-9-5 11 15,0 1 7-15,-21-3-7 0,21 5 1 16,-21-5-3-16,17 7-2 16,-17-7-5-16,21 2-1 0,-21-2 14 15,26 3 9-15,-26-3-5 16,21 4 16-16,-21-4-10 0,21 5-15 16,-21-5-3-16,21 2 0 15,0 1 13-15,-21-3-16 0,26 2 7 16,-5 3 10-16,-4 0-2 0,4-3-5 15,0 0-2-15,5-2 23 16,-1 3 10-16,0-3-15 0,1 0 13 16,-1 2-16-16,1 1-4 15,-5-1-16-15,0-2-16 16,0 0 19-16,-21 0-8 0,25 2 11 16,-3 1 5-16,-22-3-17 0,25 2 3 15,0 1-5-15,-3-1 2 16,-1 0 21-16,4 1-8 0,1 1 5 15,-1-1-33-15,0-1 26 16,1-2 4-16,-1 3-6 0,1-3-3 16,-1 2 0-16,0 0 0 15,-3 1-5-15,-1-1 5 16,0 3 4-16,4-3-4 0,1 3 2 16,-1-3-12-16,5 1 10 15,-1-3 6-15,1 2-17 0,4 1-3 16,-5-1 34-16,5-2-33 0,0 0 13 15,0-2-3-15,-4 2-3 16,4-3 23-16,-5 3-42 0,5 0 33 16,-9-2-12-16,5 2-4 15,-4-3 14-15,-1 3-13 0,0-2 7 16,-4 2 15-16,5 0-37 0,-5 2 36 16,4-2-17-16,-3 3-3 15,3-3 22-15,5 2-35 0,-1-2 29 16,1 0-2-16,0 0-8 15,3 0 0-15,1-2-3 16,0 2-9-16,0-3 18 0,4 1-15 16,0 0 5-16,-4-3 15 0,0 2-25 15,0-1 19-15,-5 1-5 16,-3 1-3-16,-1 0 17 0,1-1-30 16,-1 1 22-16,0-1-12 15,1 3 12-15,-1 0-3 0,-4-2-3 16,5 2-4-16,-1 0 4 0,-4 0 4 15,5 0 10-15,-1-2-22 16,1-3 2-16,-5 3-3 0,4-3 6 16,1 0 10-16,-1 0-1 15,0-2-6-15,1 0 3 0,-1 0 8 16,1 0 1-16,-5-3 39 16,-4 3 19-16,-17 7 7 0,21-14 9 15,-21 14-30-15,25-17-3 16,-25 17-3-16,17-24-9 0,0 3-8 15,-4 2-38-15,-1 0 9 0,-3 0 7 16,-9 19-2-16,13-24-15 16,-1 5 21-16,-3 4 56 0,-5-1 3 15,0 2-27-15,1-3-2 16,-1 0-5-16,-4 1-21 16,0-1 18-16,-4 0-12 0,-1 1-18 0,-3-1-11 15,-1 0 11-15,1 1 3 16,-1 1-10-16,-3-1-11 15,12 16 8-15,-21-19 11 0,-1-1-8 16,5 4 0-16,-4 2-12 0,-4-1 5 16,4 1 7-16,-5 2 0 15,-3 0 0-15,-1 3-7 0,-4-3 2 16,0 2 9-16,0 1-4 0,1-1 0 16,-6 1 3-16,6-1 4 15,-1 3 1-15,-4-3-1 0,0 1-2 16,-1-1 5-16,6 3-1 0,3-2-3 15,-4 2-6-15,0-3 4 16,5 3 2-16,3-3-2 16,-3 1-4-16,3-1 2 0,1 1-2 15,-1 2-6-15,1-3 6 16,0 3 8-16,-1-3-8 0,-3 6-4 16,-1-6 4-16,0 5 0 0,1-4 4 15,-5 2-4-15,0 2-3 16,0 0 3-16,-4 0 0 0,8 3 0 15,-8-3 0-15,4 3 0 0,0-3 4 16,1 3 3-16,-6 2-11 16,6-3 7-16,-1 1-9 0,0 0 10 15,4-1 0-15,1 1-4 16,-1 2 0-16,0 0-3 0,1-3 3 16,-1 1 2-16,5 0 2 15,-5-1 0-15,0-1-4 0,1 1 3 16,-1-2-3-16,-4 5 0 0,5 0 0 15,-5 0 0-15,4 0 3 16,-4 0-3-16,5 0 3 0,-5 3-3 16,4-1-5-16,1 1 10 0,-1-1-11 15,4 3 8-15,1-3-2 16,0 0 3-16,4 1-3 0,-1-1 0 16,22-2 5-16,-25 5 5 15,25-5-10-15,-30 5-4 0,30-5 4 16,-34 7 0-16,9-2 3 15,25-5-3-15,-34 7-8 0,5 0 4 16,3-2 7-16,26-5-3 16,-34 9 4-16,5-2-10 0,7-2 1 15,-3 2 10-15,4-2-3 0,21-5 6 16,-25 5-14-16,-1 2 3 16,5-2 6-16,0-3-3 0,21-2 2 15,-34 7-2-15,9 0 7 0,3-2-10 16,1 0-2-16,0 0 5 15,0 2-7-15,-5 2 7 0,1-2-7 16,0 1 7-16,-1-1 0 0,5 0 0 16,-4-2-9-16,4-1 13 15,-1 4-7-15,1-1-4 16,0 0 7-16,0-2 7 0,0-1-7 16,0 4-8-16,-1-4 8 0,1 3 0 15,0-2-3-15,21-5 7 16,-25 10 0-16,-1-3-10 0,26-7 6 15,-25 9-5-15,4 1 5 0,21-10-3 16,-26 7 10-16,26-7-13 16,-25 10 2-16,25-10 4 15,-21 12 3-15,21-12 1 0,-21 14-11 0,21-14 7 16,0 0 0-16,-22 16-5 16,22-16 5-16,0 0-10 15,-17 22 14-15,17-22-4 0,-12 19 0 16,12-19 0-16,-13 24 0 0,13-24 3 15,-13 24-7-15,13-24 13 16,-4 23-9-16,4-23-5 0,0 0 9 16,-13 27-4-16,13-27 4 15,0 0-4-15,-8 26-8 0,8-26 8 16,0 0-7-16,-4 26 7 16,4-26 0-16,0 24-3 0,0-24 7 15,0 0-4-15,12 28 3 16,-12-28 1-16,17 27-1 0,-17-27 6 15,0 0-3-15,30 26-6 0,-9-10 10 16,5-4-3-16,-5-2-3 16,-21-10 11-16,29 7-15 0,-29-7 2 15,30 5-2-15,-30-5 4 0,0 0-2 16,0 0-2-16,0 0 3 16,0 0 1-16,0 0-4 15,0 0 3-15,21 5 0 0,-21-5-3 0,0 0-4 16,0 0 4-16,0 0-4 15,0 0 1-15,0 0 3 0,0 0 0 16,0 0-4-16,26 0 4 16,-26 0 0-16,0 0-9 0,0 0-42 15,25-5-114-15,-25 5-146 16,0 0-153-16,0 0-38 0</inkml:trace>
  <inkml:trace contextRef="#ctx0" brushRef="#br0" timeOffset="49402.68">10126 12121 447 0,'0'0'116'0,"0"0"12"0,0 0 36 0,0 0 6 0,0 0 9 15,0 0 1-15,0 0-31 16,0 0-57-16,0 0-4 0,0 0 8 16,0 0-5-16,0 0-26 15,0 0-25-15,0 0-20 0,0 0-16 16,0 0-9-16,0 0-2 15,0 0-3-15,-25 0 12 16,25 0-2-16,-25 11 0 0,8 1 7 16,17-12 0-16,-21 22-7 15,4-3-5-15,4 0 8 0,0 0-7 16,1 0 14-16,-1-5-13 16,9 3 6-16,-5-3-3 0,-4 1-6 15,9 1 12-15,-4-2-4 16,-1 3-23-16,5-3 33 0,-4 1-17 15,3 1 11-15,5-16-2 16,-8 19-11-16,4 3 20 16,-1-5 23-16,1-1 2 0,4-16-3 15,0 19-1-15,0 0 0 0,0-4-8 16,0-1-14-16,0-14 1 16,0 19 7-16,0-5-20 0,0-14 13 15,0 19 5-15,0-19-18 16,0 17 7-16,0-17 7 0,0 17 3 15,0-17-1-15,0 0-5 16,0 0-5-16,0 0-6 0,0 14 0 16,0-14-7-16,0 0 10 15,0 0 3-15,0 0 3 0,0 0-6 16,0 0 2-16,0 0-5 0,0 0-3 16,0 0 3-16,0 0-6 15,0 0-4-15,0 0-2 16,0 0 12-16,4 17-5 0,-4-17 15 15,0 0-1-15,0 0-6 16,0 0 3-16,0 0 3 0,0 0-9 16,0 0 0-16,0 0 3 15,0 14-3-15,0-14-5 0,0 0 2 16,0 0 5-16,0 0 3 0,0 0 2 16,0 0-1-16,0 0-10 15,0 0 12-15,0 0-8 16,0 0 0-16,0 0 3 0,0 0-3 15,0 0 2-15,0 0-2 16,0 0 0-16,0 0-10 0,0 0-17 0,0 0-44 16,0 0-61-16,0 0-11 15,0 0-8-15,-21-22 55 16,9 1 3-16,-5-8 12 0,0 3-26 16,0-2 24-16,0-1 38 15,4 3 58-15,-4 4 0 0,17 22-11 16,-13-19 20-16,13 19 26 15,0 0-9-15,0 0-7 0,0 0-26 16,-12-19-9-16,12 19 8 0,0 0-2 16,0 0-3-1,0 0-10-15,0 0-4 0,0 0 5 0,0 0 11 16,0 0-8-16,0 0 20 16,0 0-14-16,0 0 16 15,0 0-16-15,0 0 6 0,0 0 15 16,0 0 4-16,0 0 32 15,0 0 10-15,0 0-6 0,0 0-23 16,0 0-3-16,0 0-4 0,0 0 10 16,0 0-8-16,0 0 4 15,0 0-3-15,0 0-7 0,0 0-2 16,0 0-2-16,0 0-14 16,0 0-9-16,0 0 0 15,0 0 0-15,0 0-9 0,0 0-7 16,0 0 5-16,0 0-7 15,0 0 10-15,0 0-6 0,0 0 14 16,0 0 11-16,0 0-4 0,21 27-7 16,0-1 8-16,-4-5-2 15,0 3-6-15,0-3 0 0,-4-2 7 16,-13-19 10-16,17 24-2 16,-17-24 1-16,0 0-6 0,0 0-7 15,16 19 4-15,-16-19-4 16,0 0 3-16,0 0 73 15,0 0 23-15,0 0 14 0,0 0-17 0,17 12-27 16,-17-12-5-16,0 0-8 16,0 0 10-16,0 0 14 15,0 0-1-15,13-14-19 0,0 0-28 16,0-8-15-16,3 1-14 16,-3 2-6-16,0 4 0 0,-5 1-5 15,-8 14-5-15,13-14-1 0,-13 14 5 16,8-14-17-16,-8 14-93 15,0 0-137-15,0 0-168 0,0 0-273 16</inkml:trace>
  <inkml:trace contextRef="#ctx0" brushRef="#br0" timeOffset="51634.12">16142 12163 244 0,'4'-19'-26'0,"-4"19"22"0,0 0 36 0,0 0 35 0,0 0 20 16,0 0-12-16,0 0 6 0,0 0 20 16,0 0-9-16,0 0-20 15,0 0-28-15,0 0-25 0,0 0-2 16,0 0 8-16,0 0 18 16,0 0-1-16,0 0-12 0,0 0-23 15,0 0 4-15,0 0 4 16,0 0 1-16,0 0-16 0,0 0-3 15,0 0 3-15,0 0 17 0,0 0-1 16,0 0-5-16,0 0-6 16,0 0 16-16,0 0 0 0,0-23-7 15,0 23-14-15,5-22-23 16,-5 22 23-16,4-21 11 16,-4 21-7-16,0 0 6 0,0 0-10 15,0-24 20-15,0 24 3 16,0 0 3-16,0 0-7 0,0 0-22 15,0 0-24-15,0 0 34 16,0 0 49-16,0 0 32 0,0 0 12 16,0 28-33-16,-4-4 5 15,4-24-10-15,0 31 34 0,0-5 8 16,0-4-32-16,0-22-12 0,0 24-22 16,0-3 20-16,-5-2 3 15,5-19-17-15,0 24 9 16,0-24-16-16,-4 26 22 0,4-26-28 15,-4 22 1-15,4-22-35 16,-4 23 33-16,4-23-9 0,-5 22 0 16,5-22-7-16,-4 19 24 15,4-19-26-15,-8 21 11 0,8-21 2 16,-9 22-16-16,9-22 6 0,-4 19 11 16,-5-5-13-16,9-14-7 15,-4 17 10-15,4-17-13 0,-4 16-7 16,4-16 9-16,0 0 2 15,0 0-1-15,-8 19-17 16,8-19 16-16,0 0 0 0,-5 15 4 16,5-15 1-16,0 0 0 15,-8 19 6-15,4-3-4 0,4-16 15 16,-9 15 3-16,9-15-4 0,0 0-4 16,-8 14-12-16,8-14-3 15,0 0-2-15,0 0 0 0,0 0-5 16,-9 17-4-16,9-17 4 15,0 0-4-15,0 0 8 0,-4 14-4 16,4-14-4-16,0 0 4 16,0 0 3-16,-13 17 0 0,13-17-3 15,0 0 0-15,0 0 14 16,0 0-9-16,0 0-5 0,-8 16 2 16,8-16 1-16,0 0 0 15,0 0 3-15,0 0 19 0,0 0 22 16,0 0 7-16,0 0-54 15,-4-16-30-15,-1-1-1 0,1 0-5 16,4-4 1-16,-4 2-2 0,4 0-5 16,0 19-3-16,-9-24-6 15,5 5 20-15,4 19 28 0,-4-21 7 16,4 21-7-16,0 0 10 16,-4-22 12-16,4 22 1 0,0 0-17 15,0 0-3-15,0 0 15 16,0 0-7-16,0 0-11 15,0 0-7-15,0 0 14 0,0 0-8 16,0 0-6-16,0 0-6 0,0 0 21 16,0 0-5-16,0 0-8 15,0 0-5-15,0 0 13 0,0 0 0 16,0 0-10-16,0 0 5 16,0 0 11-16,0 0-9 0,0 0-2 15,0 0-7-15,0 0 17 16,0 0 7-16,0 0-18 0,-9 17 2 15,1-3 4-15,8 0 13 16,0 3 9-16,0 0-9 0,-4-1-5 16,4 1 5-16,0-17 10 15,-5 21-6-15,5-2-15 0,-4-4 1 16,4-15 4-16,-4 14-2 16,4-14-11-16,0 0 18 0,0 0-25 15,0 0 25-15,0 0-21 0,0 17 14 16,0-17-9-16,0 0 11 15,0 0-17-15,0 0 18 0,0 0-13 16,0 0 8-16,0 0-3 16,0 0 12-16,17 9-2 15,-17-9-8-15,25 5 5 0,1-3-10 16,-5-2 17-16,4-2-17 0,1 0 12 16,-5-3-13-16,0 0 12 15,-4 0-12-15,-17 5 10 0,25-4-6 16,-25 4 6-16,17-5 6 15,-17 5-12-15,0 0 13 0,21-5-13 16,-21 5 17-16,0 0-17 0,0 0 17 16,0 0-21-16,0 0 18 15,0 0-19-15,0 0 9 0,0 0-9 16,0 0 11-16,0 0-6 16,0 0-22-16,0 0-61 15,0 0-142-15,0 0-132 0,17-5-133 0,-17 5-45 16,0 0-6-16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6-05-17T14:19:44.1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11248 5191 1193 0,'0'0'370'0,"0"0"41"0,9 3-66 15,-9-3-75-15,0 0-41 0,0 0-16 16,0 0-8-16,0 0-24 16,0 0-44-16,0 0-29 0,0 0-45 15,-21-3-35-15,-1-4-8 16,1-5 1-16,-4 0-10 0,4 0-7 16,-5-2 10-16,-3 2-22 15,3-5 14-15,-8 3-10 0,5 0 11 16,-5-3 9-16,0 5-5 15,4 0 4-15,-8-2-10 16,4 0 12-16,-8 2-17 0,4 0 13 16,0-2 0-16,-4-1-8 15,-5 1 15-15,5 0-14 0,-5 0 12 16,1-3-6-16,-5 3-15 16,0-1 10-16,4 3 0 0,9 3 4 15,-4-5 2-15,4 2-10 0,-4 0-3 16,-1-3 7-16,1 4 18 15,4-1-8-15,0 4-6 0,0-3-16 16,-5 1 12 0,-3 1 0-16,-1-3-5 0,1 2-8 0,-5 1 11 15,0-3-11-15,-4 2 6 16,0 1 4-16,4-1-10 16,0 3 8-16,0 0-9 0,1 0 0 15,-1 0 18-15,4-3-9 16,1 5-6-16,3 0 8 0,1-4-13 15,-5 4 5-15,5 0 12 16,0-2-11-16,-1 5-4 0,1-5 7 16,4 2 0-16,0 3 0 15,4-1 7-15,0-2-19 0,0 3 12 16,0-3 7-16,5 1-19 16,-1 4 19-16,-4-8-3 15,9 4-18-15,-5 1 14 0,1 1-6 16,3 0 2-16,-3 2 16 15,3-3-12-15,-3 1-10 0,-1 2 13 16,5-3 4-16,-5 3-13 0,5-4-3 16,-5 4 9-16,5 0-6 15,-14-5-2-15,1 2-9 0,-4 1 10 16,4 2 11-16,0-2-12 16,0 2 0-16,8 0 4 0,-4 0-4 15,0 2 0-15,0 0 8 16,1-2-4-16,3 3-6 0,5 2 10 15,3-5 0-15,1 0 0 16,0 0 0-16,0 0 0 0,21 0-7 16,-26 4-2-16,-3-1 18 15,8-1-13-15,-5 1-17 0,1 1 15 16,4-1-4-16,-9 1-10 16,0 4-3-16,-8-1 2 0,0 2 4 15,4 1 2-15,-4-1 10 16,9-2-9-16,-5 3 7 0,0 2 10 15,4-5-11-15,1 3-43 0,-1 1-29 16,0-1 35-16,1-1 11 16,3-1 16-16,5-1 13 0,-4 0-1 15,-1 0-2-15,5 3 3 16,0-3 13-16,-4 0-18 16,3 0 5-16,-7 3 2 0,3-6 3 15,5 1-6-15,-4 2-4 16,4 7 3-16,0-9 9 0,-5 5 2 15,5-3-8-15,0 2-3 0,0-1 7 16,-5 1 0-16,1 1-8 16,-1-1 8-16,1 3 5 0,-5 0-2 15,5 5-7-15,-13-1 0 16,8-1 7-16,-4-3 3 16,9 2-12-16,0-2 6 0,-1-5 11 15,5 2-16-15,0-1 2 16,-5 1 6-16,5 1-8 0,-4-6 13 15,0 6-8-15,25-10-11 0,-26 7 11 16,1 0 7-16,25-7-14 16,-26 10 7-16,1-10 8 0,25 0-11 15,-25 7 0-15,25-7 29 16,-26 7-38-16,26-7 4 0,-25 7 14 16,25-7-13-16,-26 10 4 15,1-3 8-15,0 2-11 0,-1 1 1 16,-4 2 7-16,-3 0-14 0,3 2 15 15,-4 3-8 1,0-1-1-16,0 1 8 0,5 0-2 16,-5-1-3-16,4 3 3 0,1-2 6 15,3 0-15-15,9-1 9 16,17-16 0-16,-29 19-7 0,29-19 2 16,-22 24 9-16,6-5-12 15,16-19 4-15,-9 24 10 0,1-5-21 16,8-19 15-16,0 19 0 15,0-19-6-15,0 24 6 16,0-24 0-16,0 24-6 0,4-5 10 0,-4-19 1 16,8 26-13-16,-3-5 17 15,3 1-12-15,-4-3-1 16,0 0 10-16,5 0-13 0,-1 0 12 16,1 0-12-16,4 3-13 15,-13-22 6-15,21 26 7 0,-4-5-13 16,4 3 10-16,4-10 13 15,-4 3-3-15,5 0-7 0,-1-3 2 16,5 0 12-16,-1-2-13 0,1 0 2 16,4 0 8-16,0 0-8 15,0 0 8-15,0-5-13 0,4 5 5 16,4-5 4-16,-4-2-7 16,9 2-8-16,-13-2 11 15,8-1 4-15,-8 1-16 0,4-2 16 16,-9 1 0-16,5-1-6 15,-4 1-4-15,0 1 14 0,-1-5-4 16,1 5-13-16,0 0 17 0,3-1-1 16,-3 1-10-16,8 0 9 15,0 2 2-15,0-2-14 0,5 0 15 16,-5-1-5-16,4 1-6 16,-8 0 1-16,0 0-17 0,-9-3-16 15,1 3 3-15,-26-5 26 16,29 7-8-16,-3-2-22 0,-26-5 12 15,25 5 13-15,-25-5-6 16,25 4 13-16,-25-4 10 0,30 3-8 16,-9-1-9-16,-21-2 11 15,34-2 3-15,-8 2-8 0,-1-3 3 16,0 1 12-16,5-3-14 16,0 3-4-16,-1-3 19 0,1 0-4 15,-5 0-8-15,5 3-3 16,4 0 9-16,-5-3 3 0,1 0 0 15,4 3-9-15,0 2 4 0,-5-3 12 16,5 1-29 0,0 0 23-16,0-1-6 0,8-1-6 15,-8 1 11-15,9-2-5 0,-5 3-8 16,0 0 8-16,0 2 2 16,4 2-8-16,0-2 15 0,1 0-9 15,8 0-4-15,-5 0 11 16,5 0-14-16,-4 2 1 0,8-2 15 15,0-2 0-15,-5 4-12 16,1-2 3-16,4 5 10 0,-8-5-13 16,4 0-1-16,-5 0 4 0,-3 3 10 15,3-1-10-15,-4 0-8 16,5 3 10-16,0 0-2 16,-1 0 11-16,-4-1-16 0,1 1-2 15,-1 0 13-15,-4 0 1 16,0-1-16-16,0 1-2 0,5 0 24 15,-1 0-13-15,0-1-5 16,1 4 16-16,3-1-4 0,9 0-14 16,0 0 11-16,9-2 5 0,4-3-9 15,-1 3-4-15,1 0 20 16,0-1-12-16,0 1-4 0,-1-2 12 16,-3 1-12-16,-1-1 3 15,-3-6 1-15,3 1 4 0,1 2-12 16,-5-2 11-16,0-1-7 15,5-4-7-15,-9 0 11 16,0 0 4-16,0 0-14 0,0-3 6 16,-4 1 3-16,-1-3 4 0,1 0-16 15,-4-3 9-15,-5 4 7 16,0-6-7-16,-4 3 3 0,1-3 5 16,-1 3 5-16,-9-5 8 15,-3 2 4-15,-1 3 29 0,-25 14 16 16,21-24-33-16,-21 24-9 15,26-22-1-15,-14 3-16 16,-12 19 1-16,17-19 4 0,-17 19 0 16,13-24-25-16,0 5 14 0,-13 19 0 15,12-21-11-15,-12 21 0 16,17-21 12-16,-17 21 3 0,17-17-20 16,-17 17 19-16,21-19-8 15,-21 19 0-15,0 0-4 0,17-19 18 16,-17 19 25-16,0 0 8 15,0 0 28-15,17-17 8 0,-17 17-18 16,0 0-22-16,0 0 1 0,5-21-30 16,-5 21-14-16,0-19 0 15,0 19 8-15,0-24-13 0,0 2-11 16,0 3 12-16,0 19 4 16,0-23-16-16,0 1-9 15,0 3 3-15,0 19-18 0,0-24-6 16,0 3 0-16,0 21-22 15,-5-24-45-15,5 24-43 0,0-21-83 16,0 21-138-16,0 0-200 0,0-22-133 16</inkml:trace>
  <inkml:trace contextRef="#ctx0" brushRef="#br0" timeOffset="9963.77">19529 5815 185 0,'0'0'16'0,"0"0"20"0,0 0-3 0,0 0 9 0,0 0 15 0,0 0-4 16,0 0 22-16,0 0-15 15,0 0 7-15,0 0-20 0,0 0 3 16,0 0-27-16,0 0-8 16,0 0-5-16,0 0 1 15,0 0-2-15,0 0-22 0,0 0 34 16,0 0-19-16,0 0 5 15,0 0 14-15,0 0 10 0,0 0-52 16,17 21 65-16,-17-21-11 16,21 17-10-16,-21-17 30 0,25 17-12 15,-8-5 11-15,4-5-15 16,-21-7 15-16,21 12-31 16,1-5 25-16,-22-7-38 0,25 9 32 15,-25-9-28-15,30 5 19 16,-30-5-28-16,29 5-3 0,-3 0 18 15,-26-5 3-15,25 4-24 16,-25-4 7-16,30 5 9 16,-30-5-13-16,29 3 16 0,-3-1-11 15,-26-2-1-15,25 2-8 16,-25-2 32-16,30 5 12 0,-30-5 5 16,29 5-25-16,-3-3-3 15,-26-2-13-15,25 5-2 0,-25-5-2 16,30 0 0-16,-30 0 7 15,25 5 0-15,-25-5 8 0,26 2-18 16,-26-2-1-16,0 0-5 16,25 3 12-16,-25-3-11 0,25 4-2 15,-25-4 30 1,26 5 3-16,-26-5-8 0,30 5 0 16,-30-5 4-16,29 7 1 15,-3-5 6-15,-26-2-22 0,29 0 2 16,-8-2 3-16,-21 2-6 15,26-2-3-15,-26 2 10 0,29 0 3 16,-29 0-4-16,30 2-6 16,-30-2-16-16,25 0 8 0,-25 0 10 15,30 0-1-15,-5 0 8 16,-25 0-19-16,26 2 14 16,-26-2-3-16,34 3-8 0,-13-3-9 15,-21 0-2-15,30 0 15 16,-30 0 0-16,29 0 4 0,-29 0 5 15,21 0 3-15,-21 0-12 16,26 5 7-16,-26-5-1 0,29 2-6 16,-29-2-8-16,30 0-6 15,-5-2 5-15,-25 2 3 0,26 2 19 16,-26-2-7-16,29 2 2 16,-29-2-5-16,30 3 8 0,-9-3-28 15,-21 0 17 1,30-3-15-16,-9 3 22 0,-21 0 15 15,30-2 11-15,-5 2 43 16,-25 0-27-16,30-2-28 0,-5-3-5 16,-4 2-1-16,5 1-20 15,-5-3 11-15,0 3 10 0,-4-3-13 16,8 3-8-16,-4-1-3 16,1 1 3-16,3 0-3 0,0-1-1 15,1 1 12-15,-5-1-3 16,4 1 15-16,1 0-12 0,-1-3 6 15,-4 3-9-15,5-1 0 16,-5-2 0-16,-4 1 0 0,4-1 0 16,-21 5 0-16,25-5-7 15,-25 5-2-15,22-9 9 16,-22 9 22-16,0 0 4 0,21-8 10 16,-21 8-7-16,0 0-14 15,21-11-15-15,-21 11 0 0,21-17-7 16,-21 17 1-16,26-17 3 15,-5 0-7-15,0 3 19 0,-21 14-1 16,21-16 4-16,-21 16-9 16,21-17 4-16,-21 17-7 0,13-19 0 15,-13 19-8-15,17-17 1 16,-17 17 31-16,0 0 19 0,8-21-23 16,-8 21-10-1,5-22-6-15,-5 22 0 0,0-21 4 16,0 21-12-16,0-22-4 15,4 3 19-15,-4 19-30 0,0-23 23 16,4 4 0-16,-4 19-17 16,0-22 24-16,0 3-11 0,0 19-4 15,0-19 14-15,0 19-10 16,0-19 11-16,0 19-11 0,-4-22-13 16,4 22 19-16,-9-21-13 15,9 21 7-15,-8-21 0 16,8 21 0-16,-9-24 6 0,9 24-13 15,-8-22 7-15,8 22-4 16,-4-19 11-16,4 19-11 0,-13-19 4 16,13 19 2-16,0 0-15 15,-13-21 20-15,13 21-11 0,-17-19-9 16,17 19 23-16,0 0-6 16,-21-19 19-16,21 19-23 0,0 0 8 15,-21-22 0-15,0 10 5 16,21 12-5-16,-21-9-4 0,4-3 2 15,0 2-3-15,0 3-19 16,0 0 10-16,0-2 9 0,-4-1 6 16,0 3-9-16,-1 0-14 15,1 0 19-15,0 0 2 16,0 2-11-16,-4-5-1 0,3 3-8 16,1 2 20-16,-4 1-1 15,-1-1-13-15,1 0-7 0,0 0 14 16,-5 1 5-16,0 1 4 15,1 1-20-15,3-1 11 0,-3 1 0 16,-1 0 14-16,0-1-29 16,5 1 5-16,0 2 22 0,-1 0-3 15,5-5-13-15,21 5 6 16,-25-2-2-16,-1 2 2 0,26 0-2 16,-25-3-12-16,4 1 19 15,4 0-3-15,17 2 3 16,-30-3-7-16,9 1-17 0,0-3 21 15,0 3 4-15,-1 2-2 16,1-5-16-16,0-2 3 0,0 4 15 16,0 1-1-16,21 2-20 15,-26 0 13-15,5-2 7 0,21 2 4 16,-25 0-16-16,25 0-4 16,-26 0 14-16,26 0 9 0,-29 0-18 15,29 0-2-15,-26 2 6 16,5 0 2-16,21-2 9 0,-25 0-7 15,-1 0-10-15,26 0-10 16,-25 0 26-16,4 3 1 16,21-3-5-16,-26 0-13 0,5 0-6 15,21 0 19-15,-21 0 1 16,21 0 3-16,-25 2-24 0,25-2 5 16,-21 0 18-16,21 0 0 15,-26 0-15-15,26 0-1 0,-21 0 7 16,21 0 4-16,-30 0 6 15,30 0-14-15,-21 0-7 0,21 0 15 16,-25 5-1-16,4-5 4 0,21 0-16 16,-26 5 6-1,26-5 7-15,-25 0-12 0,8 2 20 16,17-2-7-16,-25 7-13 16,3 3 8-16,22-10 3 0,-25 7-3 15,8 0-5-15,17-7 14 16,-25 5 4-16,25-5-13 0,-22 9-8 15,22-9 8-15,-25 10 8 16,4-3-14-16,21-7 9 0,-26 7 11 16,10 0-8-16,16-7-17 15,-30 10 18-15,13-3 3 0,17-7-5 16,-25 9-5-16,25-9-4 16,-26 10 17-16,26-10-13 15,-25 12-5-15,25-12 2 0,-26 9 13 16,26-9-10-16,-21 12-6 15,21-12 24-15,-17 12-16 0,17-12-11 16,0 0 15-16,-25 19 5 16,25-19-15-16,-26 19 4 0,10-4 5 15,16-15 4-15,-26 19-14 16,26-19 14-16,-21 21 5 0,4-2-5 16,17-19-15-16,-13 24 6 15,13-24 16-15,-17 26-16 16,17-26 13-16,-12 24-6 0,12-24-7 0,-9 24 7 15,9-24 5 1,-12 24-2-16,12-24-10 0,-5 21 19 16,5-21-11-16,-8 21-8 15,4 1 23-15,4-22-23 0,0 21 3 16,0-21 13-16,8 29-7 16,1-10-14-16,-9-19 23 0,16 26-7 15,-3-4-11-15,-13-22 8 16,26 21 0-16,-9-2-8 0,-17-19-6 15,21 21 17-15,-21-21-1 16,17 20-10-16,-17-20 0 0,21 14 15 16,-21-14 3-16,25 16-1 0,-4-4 20 15,1-4 11 1,3 1-6-16,5-7-4 0,-1 1 5 16,1-1 16-16,8 1-31 15,-4-1-13-15,4 0 5 0,-4 1 6 16,4-3-22-16,-4 0 2 15,0 0 10-15,-1-3 5 0,-3 1-13 16,-5 2-11-16,-3 0 3 16,-22 0 11-16,17-2-9 0,-17 2-2 15,0 0 3-15,0 0 3 0,0 0-1 16,0 0-5-16,0 0-9 16,0 0 6-16,0 0 5 15,0 0-9-15,0 0-89 16,0 0-131-16,0 0-172 0,0 0-265 15,0 0-148-15</inkml:trace>
  <inkml:trace contextRef="#ctx0" brushRef="#br0" timeOffset="11030.07">22120 5279 749 0,'0'0'151'0,"0"0"0"0,0 0-31 0,0 0 12 0,0 0 10 15,0 0 9-15,0 0-29 16,0 0-3-16,0 0-14 0,0 0 11 16,0 0-23-16,0 0-15 15,0 0-12-15,0 0-42 16,0 0 6-16,0 0-15 0,0 0-4 16,0 0 32-16,0 0 38 15,12 24 44-15,-8 0-7 0,5-3-42 16,-1 3-32-16,1 7 81 15,-1 5-30-15,1 2 26 0,3 2-38 16,1-2-30-16,0 3-3 16,0-5-3-16,-1-3 16 0,1-2-37 15,-5-5-6-15,5-2 1 16,-4-5-5-16,-9-19-4 16,8 21-4-16,-8-21 3 0,0 0 6 15,9 19 15-15,-9-19 23 16,0 0 6-16,0 0 1 0,0 0-11 15,0 0-25-15,0 0-13 16,0 0-4-16,0 0-4 0,0 0-2 16,0 0-9-16,0 0-140 15,0 0-153-15,0 0-244 0,0 0-398 16</inkml:trace>
  <inkml:trace contextRef="#ctx0" brushRef="#br0" timeOffset="12429">22534 5272 575 0,'0'0'73'0,"0"0"-29"0,0 0 48 0,0 0-5 0,0 0 42 15,0 0 9-15,30 0 33 0,0 5-17 16,4 7 21-16,4 2-24 15,0 10-34-15,4 0 10 16,5 4 5-16,-1 8-34 0,1-5-25 16,-1 2-17-16,-8 1-9 0,-4-3-10 15,-8 0 3-15,-1-5-8 16,-8 0 6-16,-4 0 6 16,-5-7-8-16,-4 3-15 0,-4-1 6 15,0-21 4-15,-12 26-5 16,-1-4 1-16,13-22 3 0,-30 21-10 15,5-7 3-15,4-4-1 16,0-5 8-16,21-5 38 16,-26 2 70-16,26-2 25 0,-21-2 0 0,21 2-18 15,0 0-71-15,-25-27-36 16,4-1-26-16,4-5-3 16,4 2-1-16,4 2-12 15,1 0-5-15,4 1-2 0,4 2 11 16,0 9 0-16,4-7 0 0,4 7-6 15,1 3-4-15,-9 14 3 16,17-16-4-16,0 1 11 0,-5 3 4 16,-12 12-7-16,17-16-1 15,-17 16-1-15,17-15-67 0,-17 15-67 16,0 0-51-16,17-16-70 16,-17 16-117-16,0 0-233 0,13-24-135 15</inkml:trace>
  <inkml:trace contextRef="#ctx0" brushRef="#br0" timeOffset="14512.39">23529 5198 437 0,'0'0'89'0,"0"0"3"0,0 0-38 0,0 0-25 0,0 0 4 16,0 0-10-16,0 0 18 15,0 0-5-15,-4 24 20 0,4-24 16 0,-8 36 26 16,-1-8 16 0,1-4-13-16,-5 0 1 0,13-24-45 15,-34 33-7-15,0-9-20 0,0-7-2 16,0-3-10-16,1 0-13 16,3-4-5-16,5-3-5 0,25-7 32 15,-30 0 129-15,30 0 2 16,-21-5-66-16,21 5-49 0,0 0 2 15,-13-26-7-15,9 5-11 16,4 4-11-16,0 17 30 0,-4-19 20 16,4 19 23-16,0 0-41 15,0 0-6-15,0 0-14 0,0 0-28 16,0 0 7-16,0 0 9 16,0 0-7-16,0 0-9 0,0 0-14 15,0 0 11-15,0 0 9 16,0 0 3-16,0 0-2 0,8 21-2 15,0 8 4-15,1-3 137 16,4 10 5-16,4-3-51 0,-5 1-37 16,5 1-22-16,0-1-16 15,4-3-9-15,-8-5-10 0,4 0-1 16,0-5-5-16,-4-2 2 16,-13-19 7-16,21 22-7 15,-21-22-9-15,0 0 7 0,12 19 0 16,-12-19 10-16,0 0-7 15,0 0-11-15,0 0-2 0,0 0 4 16,0 0-53-16,0 0-143 0,0 0-172 16,0 0-179-16,0 0-47 15,0 0 39-15</inkml:trace>
  <inkml:trace contextRef="#ctx0" brushRef="#br0" timeOffset="14912.17">23656 5432 1075 0,'0'0'83'0,"0"0"1"0,0 0 0 0,0 0 79 0,0 0-8 0,17 23 55 15,0-1-54-15,-4 2-56 16,4 2-20-16,-5 0 62 0,5 0-35 15,-4-2-46-15,0 0-22 16,-5-3-15-16,1 1-4 0,-9-22 4 16,12 24-3-16,-12-24-4 15,9 21-6-15,-9-21 30 16,0 0 75-16,0 0 20 0,0 0 10 16,0 0 6-16,0 0 36 15,0 0 41-15,0 0 39 0,0 0-43 16,0 0-85-16,25-17-72 15,5-16-45-15,0-15-11 0,8-9-30 16,0-7-7-16,4 0 7 0,0 4-28 16,-4 10-126-16,-4 7-98 15,-8 10-45-15,-5 7-116 0,-21 26-216 16,21-22-283-16</inkml:trace>
  <inkml:trace contextRef="#ctx0" brushRef="#br0" timeOffset="16330.07">24469 4577 407 0,'0'19'70'0,"0"-19"-11"0,0 31 14 0,4-3 0 15,5-6-11-15,-1 2-12 0,-8-24 10 16,0 0-26-16,26 26 3 16,-26-26 6-16,25 14 39 0,-25-14 3 15,25 0-34 1,-25 0-10-16,0 0 54 0,30-19 12 0,-30 19 0 16,21-26 12-16,-12 4-27 15,-1 6 31-15,-8 16-11 16,0 0-36-16,-8-19-35 0,8 19-30 15,-26-15-1-15,-8 11-15 16,-4 1 7-16,-8 6 6 0,-5-1-17 16,-8 0 15-16,-1 3-6 15,5-5-7-15,-4 3 10 0,8-6-3 16,5-2 7-16,12-2-29 16,4-2 26-16,9-1-35 15,21 10 7-15,-17-21-35 0,13-3-11 16,8 0 8-16,13 0-4 15,0 3 66-15,8 4-36 0,1 3 19 16,3 4 21-16,1 10-21 16,-5 5 22-16,1 5-5 15,-5 4-5-15,-21-14 14 0,21 31-14 16,-12-7 9-16,-5 0 20 16,-17-3-21-16,-8-4 22 0,-9 2-25 15,-8-7 5-15,-4 2 7 0,0-2-3 16,4-5 65-16,-1-2 78 15,14-3 27-15,0-7 5 0,8-4-59 16,0-5-37-16,8-3-36 16,5-9-25-16,0-10 0 0,8-9-8 15,5-5-32 1,-1-12 18-16,5 0-10 0,-5 0 2 16,5 2 13-16,0 10-10 0,-5 8-36 15,0 8-131-15,-3 10-161 16,-5 5-216-16,0 19-84 0</inkml:trace>
  <inkml:trace contextRef="#ctx0" brushRef="#br0" timeOffset="16711">24761 3691 935 0,'0'0'154'0,"0"0"175"0,4 26-86 0,-8 7-105 0,-17 6-38 15,0-1-22-15,-9 5 43 0,1-1-71 16,-5 1-19-16,0-7-9 0,0 0-16 16,4-8-6-16,-4-4 4 15,9-7-4-15,0-3-8 16,3-7 8-16,22-7 2 0,-25 0-2 15,25 0-4-15,-25-16 1 16,12-1-7-16,4-5 6 0,1 3 4 16,8 19 0-16,-8-23 7 0,8 23-10 15,0 0-2-15,0 0 7 16,0 0-2-16,-30 11 3 0,5 6 6 16,-1 5-6-16,-4 4-3 15,-8 5-37-15,-4 4-276 0,0-4-167 16,-5 0-5-16</inkml:trace>
  <inkml:trace contextRef="#ctx0" brushRef="#br0" timeOffset="17093.81">23597 4405 671 0,'0'0'169'0,"0"0"-26"0,0 0 8 16,-4 29-45-16,4-29 46 15,-5 28-74-15,5-28 14 16,-4 27 2-16,4-27-11 0,-8 31-21 16,8-31-9-16,-21 23-26 0,21-23-2 15,-30 17 50-15,5-5-14 16,25-12 96-16,-26 10 67 15,26-10-15-15,0 0-48 0,0 0-45 16,-21-15-39-16,8-6-35 0,13-13-20 16,9-6-15-16,3-12-2 15,10-10-5-15,-1-3 3 16,0 6 1-16,-4 4-4 0,0 12 0 16,-4 8 0-16,-5 8-8 15,-4 8 0-15,-4 19-45 0,0 0-120 16,0 0-197-16,0 0-259 15,0 0-76-15</inkml:trace>
  <inkml:trace contextRef="#ctx0" brushRef="#br0" timeOffset="17311.56">23466 4608 1684 0,'0'0'413'0,"0"0"-92"16,0 0-86-16,0 0-45 16,0 0-47-16,0 0-48 15,0 0-50-15,0 0-28 0,0 0-15 16,0 0-102-16,0 0-181 16,0 0-239-16,0 0-142 0,0 0 18 15</inkml:trace>
  <inkml:trace contextRef="#ctx0" brushRef="#br0" timeOffset="17810.88">23318 4389 1253 0,'0'0'328'0,"0"0"-79"0,0 0-97 15,-5-19-57-15,5 19-41 0,0 0-21 16,0 0-7-16,0 0-24 15,0 0 5-15,-8 21 4 0,4 5-2 16,4-26 3-16,-9 31-2 16,1-5-10-16,8-26 13 0,-17 31-13 15,17-31 0-15,-21 27 4 16,21-27-4-16,-30 21 6 0,30-21-6 16,-30 14 0-16,30-14 0 0,-25 0 7 15,25 0-11-15,-21-14-5 16,21 14 9-16,-17-26-10 0,8 7 2 15,9 19 8-15,-4-19 0 16,4 19 17-16,0 0 3 16,0 0-3-16,0 0-12 0,0 0 13 15,0 0 30-15,-21-5 91 0,-4 10 8 16,3-1-40-16,-3 4-35 16,-5 1-24-16,-8 1-18 0,4-6 5 15,-8 1 14-15,-5-2 3 16,5-1 0-16,4-2-4 0,0-2-6 15,8-1 12-15,1-2 0 16,8 1-11-16,21 4-12 0,-22-19-5 16,10 2-13-16,7-2-13 0,5-3-6 15,9 1-7-15,-1 0-9 16,5 4-132-16,-13 17-152 0,0 0-231 16,21-14-75-16,0 14 15 15</inkml:trace>
  <inkml:trace contextRef="#ctx0" brushRef="#br0" timeOffset="17960.93">22776 4813 701 0,'0'0'183'0,"0"0"124"0,38 26 12 0,-4-14-38 0,0-8-103 15,-5-6-94-15,5-5-44 0,-4-7-51 16,4-5-375-16,-5-12-324 15</inkml:trace>
  <inkml:trace contextRef="#ctx0" brushRef="#br0" timeOffset="18146">22903 4215 923 0,'0'0'346'0,"21"12"-54"0,4-10-98 16,5-2-108-16,4-5-34 0,8 1-18 16,-4-4-90-16,5 4-356 15,-1-1-227-15</inkml:trace>
  <inkml:trace contextRef="#ctx0" brushRef="#br0" timeOffset="26041.84">21739 6337 579 0,'0'0'97'0,"0"0"28"0,0 0-9 16,0 0-39-16,0 0-26 0,0 0-15 15,0 0 18-15,0 0-14 16,0 0-13-16,0 0-20 0,0 0 39 16,0 0 39-16,0 0 35 15,0 0-31-15,0 0-14 0,0 0-21 16,0 0 14-16,0 0-4 15,0 0-16-15,0 0 13 0,0 0-1 16,0 0-17-16,0 0-14 16,0 0-10-16,0 0 22 15,0 0-26-15,0 0 19 16,0 0 13-16,0 0-6 0,0 0-17 16,-17-24 4-16,17 24-16 15,0 0 5-15,-17-19-7 0,17 19-18 16,0 0 13-16,-26-17 8 15,26 17-5-15,-21-14-1 0,21 14-22 16,-21-17 20-16,21 17 10 16,0 0-15-16,-25-17 5 15,25 17 25-15,-26-19-4 0,26 19-2 16,-25-14-4-16,25 14-20 0,-21-17 20 16,21 17 15-1,-22-14-10-15,22 14-16 0,-25-14-13 0,25 14-5 16,-25-15 9-1,3 6 9-15,1-1-4 0,21 10-11 16,-25-7-2-16,25 7 2 16,-21-9 18-16,21 9-8 0,-26-5-15 15,26 5 6-15,-17-7 2 16,17 7 5-16,-25-7 3 0,25 7-5 16,-21-3 0-16,21 3-13 15,-21-2 4-15,21 2 13 16,-26-5 3-16,5 0-4 0,0 5 4 15,21 0-13-15,-30 0-5 16,9 0 5-16,0-2 8 16,0 0 7-16,0 2-6 0,-1 0-9 15,22 0 6-15,-25-3-7 16,0 1-3-16,25 2 13 0,-22-2 8 16,1-1-11-16,21 3-3 15,-29 0 13-15,12 0-18 0,17 0 3 16,-26-2 15-16,26 2-13 15,-25 0 3-15,25 0 3 0,-21-3-13 16,21 3 20-16,-21-2-17 16,21 2 7-16,0 0 14 0,-22 0-23 15,22 0 14-15,0 0 3 16,-17 0-13-16,17 0 0 16,0 0 12-16,0 0-13 15,-25-2 11-15,25 2-2 0,-17 0-13 16,17 0 15-16,0 0-18 15,-25-3 13-15,25 3 7 0,-21 3-14 16,21-3 10-16,-26 4 4 16,26-4-15-16,-25 3 15 0,25-3-5 15,-26 2-12-15,26-2 18 16,-21 5-8-16,21-5-4 16,0 0 10-16,-25 2-14 0,25-2 14 15,-26 5-4-15,26-5-16 0,-25 2 32 16,25-2-18-16,-25 0-9 15,25 0 17-15,-30 5-19 16,30-5 11-16,-30 3 3 16,30-3-11-16,-29 4 18 0,29-4-10 15,-34 5 0-15,8 0 7 16,5-3-20-16,0 1 18 0,21-3-14 16,-25 4 6-16,-1-1 18 15,9-1-18-15,17-2 3 0,-29 3 3 16,12-3-11-16,17 0 15 15,-26 2-16-15,26-2 3 16,-21 0 20-16,21 0-17 0,-21 2 3 16,21-2 2-16,0 0-16 15,-21 0 24-15,21 0-10 0,0 0-9 16,-21 3 19-16,21-3-18 16,-21 2 5-16,21-2 3 15,-22 2-14-15,22-2 18 0,-21 5 5 16,21-5-12-16,-21 10 12 15,21-10-14-15,-25 7-5 0,25-7 20 16,-21 9-19-16,21-9 11 16,-30 8 7-16,30-8-9 0,-30 16 0 15,5-4-4-15,4 0 11 16,4 0-15-16,-4-3 19 16,21-9-11-16,-26 12 0 0,26-12 4 15,-21 10-12-15,21-10 20 16,0 0-15-16,-21 9 0 0,21-9 3 15,0 0-3-15,0 0 7 16,0 0-7-16,0 0 7 0,-21 15-13 16,21-15 11-16,0 0 9 15,-17 21-19-15,17-21 15 16,-17 24 3-16,17-24-16 0,-13 21 12 16,13-21 9-16,-13 22-11 15,13-22 7-15,-4 21-3 16,4-21-2-16,0 0 12 0,-4 22-18 15,4-22 0-15,0 0 22 16,0 21-22-16,0-21-5 0,0 19 11 16,0-19 9-16,0 0-22 15,8 22 13-15,-8-22 10 0,0 0-16 16,9 21 0-16,-9-21 7 16,0 0-7-16,13 24 0 0,-13-24 4 15,12 19-12-15,-12-19 19 16,0 0-17-16,13 21 15 15,-13-21-19-15,0 0 19 16,17 22-15-16,-17-22 16 0,0 0-16 16,0 0 18-16,21 21-15 15,-21-21 11-15,0 0-20 0,21 17 22 16,-21-17-17-16,0 0 16 16,21 16-9-16,-21-16 4 0,0 0-14 15,22 17 17-15,-22-17-7 16,0 0 0-16,21 14 0 0,-21-14-5 15,0 0 1-15,21 17 14 16,-21-17-16-16,21 14 15 16,-21-14-12-16,21 10 8 15,-21-10-1-15,21 12-11 0,-21-12 10 16,22 9-3-16,-22-9 6 16,21 10-6-16,-21-10 0 0,25 9 0 15,-25-9 5-15,21 10-15 16,-21-10 18-16,17 12-19 0,-17-12 21 15,0 0-20-15,21 9 17 16,-21-9-16-16,0 0 16 0,22 10-11 16,-22-10 8-16,0 0 3 15,17 9-13-15,-17-9 12 16,21 5-11-16,-21-5 13 0,21 3-22 16,-21-3 26-16,0 0-25 15,21 2 25-15,-21-2-19 0,17 2 23 16,-17-2-23-16,0 0 12 15,21 3-19-15,-21-3 25 16,17 2-21-16,-17-2 17 0,25 2-16 16,-3-2 17-16,-1 0-14 15,-4 3 14-15,-17-3-8 0,29 0 0 16,-3 0 0-16,-1 0-5 16,-4-3 5-16,-21 3 4 0,26 0-2 15,-26 0-6-15,29 3 8 16,-29-3-7-16,26 5 11 15,-26-5-6-15,25 2 0 0,-25-2-12 16,0 0 19-16,21 5-18 16,-21-5 19-16,21 5-22 0,-21-5 23 15,22 4-20-15,-22-4 14 16,25 7-5-16,-4-2 0 0,-21-5 7 16,26 5-22-16,-5-3 26 15,-4 1-21-15,-17-3 21 0,29 4-20 16,-7-1 12-16,-6-1-3 15,6 1 0-15,-5-1 8 16,4 0-24-16,0 1 27 0,0-3-21 16,4 2 24-16,-3 1-23 15,-1-1 14-15,4 0-12 16,1-2 17-16,-1-2-21 0,0 4 14 16,-3-2-1-16,3-2 2 15,-4 2-7-15,0 0 10 0,0 0-20 16,1 0 22-16,-1 0-18 15,-4-2 20-15,0-1-19 0,4 1 3 16,0 2 14-16,-4-3-16 16,4 1-2-16,0 0 17 0,-4 2-8 15,-17 0-10-15,26-5 21 16,-5 2-9-16,-21 3-6 16,21-4 18-16,-21 4-21 15,25-5 1-15,-4 0 11 0,-21 5-5 0,26-2-12 16,-9-3 19-1,-17 5-14-15,25-5 4 0,-8 3 11 16,-17 2-6-16,26-2-15 16,-26 2 19-16,25-3 1 0,-25 3-17 15,21-5 18-15,-21 5-3 16,21-4-15-16,-21 4 10 0,21-3 6 16,-21 3-6-16,22-5-12 15,-22 5 27-15,17-7-21 16,-17 7 2-16,21-9 16 0,-21 9-22 15,21-7 6-15,-21 7 11 16,25-10-11-16,-25 10-4 0,21-12 17 16,-21 12-9-16,22-14-8 15,-22 14 20-15,17-19-22 0,-17 19 2 16,0 0 16-16,29-24-13 16,-29 24 0-16,21-21 11 15,-21 21-6-15,0 0-11 0,26-22 18 16,-26 22-2-16,0 0-9 15,0 0 10-15,0 0 4 0,21-24-23 16,-21 24 24-16,0 0-5 16,0 0-10-16,8-23-3 0,-8 23 16 15,0 0-19-15,0-27-1 16,0 27 20-16,-4-26-15 16,4 26-1-16,0-24 12 0,0 24 6 15,0 0-11-15,0 0-9 16,-8-21 6-16,8 21 13 0,0 0-10 15,0 0-3-15,-17-24 12 16,17 24-19-16,0 0 2 0,0 0 15 16,0 0-3-16,0 0-10 15,-17-24 2-15,17 24 13 0,0 0-14 16,0 0 7-16,0 0-9 16,0 0 15-16,0 0-18 15,0 0 10-15,0 0 6 16,-21-21-17-16,21 21 4 0,0 0 13 15,0 0-17-15,0 0-3 16,0 0 17-16,0 0-1 0,0 0-19 16,0 0-30-16,0 0-18 15,0 0-39-15,0 0-86 0,0 0-105 16,0 0-127-16,0 0-37 16,0 0 13-16</inkml:trace>
  <inkml:trace contextRef="#ctx0" brushRef="#br0" timeOffset="30756.93">24050 5746 716 0,'0'0'158'0,"0"0"9"0,0 0 7 16,0 0 5-16,0 0-35 0,0 0-25 16,0 0-15-16,0 0-4 15,0 0-17-15,0 0-16 0,0 0-25 16,0 0-8-16,0 0-18 16,0 0 2-16,0 0-26 15,0 0 15-15,0 0-7 0,0 0 12 16,-9 24-15-16,-3-3 25 15,8 1 5-15,-9-1 142 0,4 0-25 16,9-21-66-16,-12 27-21 16,-1-6-38-16,0 1 12 0,13-22-20 15,-17 23 10-15,9-4-5 16,8-19-9-16,-13 22 9 0,13-22-16 16,-13 19 12-16,13-19-18 0,0 0 18 15,-16 21-6-15,16-21-9 16,-13 22 9-16,13-22-6 0,0 0 11 15,-13 21-16 1,13-21 23-16,0 0-23 0,0 0 16 16,0 0-17-16,0 0 18 0,0 0-12 15,0 0 4-15,0 0-4 16,0 0 7-16,0 0-11 0,0 0 11 16,0 0-10-16,0 0 5 15,0 0 4-15,0 0-9 0,0 0 9 16,0 0-10-16,0 0 11 15,0 0-19-15,0 0 17 0,0 0-55 16,0 0-88-16,0 0-176 16,0 0-252-16,0 0-122 0</inkml:trace>
  <inkml:trace contextRef="#ctx0" brushRef="#br0" timeOffset="31855.82">24122 5698 375 0,'0'0'42'0,"0"0"5"0,0 0-9 0,0 0-18 16,0 0 0-16,0 0 14 16,0 0 32-16,0 0 23 0,0 0-3 15,4-19-28-15,-4 19-15 16,0 0 5-16,26-14 83 0,3 7 3 15,-3 2-25-15,3-2-45 16,5 5-17-16,-4-1 14 0,-5 1 13 16,0-5-47-16,-3 7-2 15,-22 0 3-15,25 2 7 16,-25-2 17-16,0 0 3 0,0 0-9 16,0 0-5-16,0 0 4 0,0 0 1 15,0 0-29-15,0 0-22 16,0 0 8-16,-30 10 6 15,1-1 6-15,-5-4-20 0,0 0-1 16,0-3-1-16,5 0 9 0,7-2 9 16,22 0-4-16,-21 0-10 15,21 0 0-15,0 0 10 0,0 0 9 16,0 0 2-16,0 0-12 16,0 0-14-16,0 0 18 0,0 0 3 15,0 0 1-15,0 0-14 16,0 0-12-16,30-14 4 0,-5 2 12 15,5 5 0-15,-9 2-4 16,4 3 0-16,-3 0-8 0,-1-1 8 16,-21 3 6-16,25 0-6 0,-25 0 0 15,21 0-4-15,-21 0 14 16,22-2-3-16,-22 2-10 16,0 0 3-16,0 0-9 0,0 0 6 15,21 0 15-15,-21 0-12 16,0 0-27-16,0 0-137 0,0 0-145 15,0 0-133-15,0 0-33 16</inkml:trace>
  <inkml:trace contextRef="#ctx0" brushRef="#br0" timeOffset="32455.7">24190 5746 551 0,'0'0'117'0,"0"0"13"0,0 0 18 0,0 0-10 15,21 0-7-15,8 0-10 16,1-2-5-16,0 2-50 15,4 0-3-15,-1-3-10 0,1 3 13 16,0 0 4-16,-4 0-42 16,-1 3-28-16,-3-3 14 0,-5 2-3 15,-21-2 13-15,25 0-15 0,-25 0 9 16,0 0 48-16,0 0 26 16,0 0 5-16,0 0-10 0,0 0-50 15,0 0-15-15,0 0-1 16,-25 5-3-16,-5-1-18 0,-4-1-8 15,-4-1-1-15,-4 3 18 16,4-3-1-16,0 1-11 0,4 2 3 16,4-5-6-16,9 0 16 15,21 0 0-15,-25 2-10 16,25-2-6-16,0 0 15 0,0 0 13 16,0 0 10-16,0 0-29 15,0 0-11-15,0 0 8 0,0 0 0 16,0 0 17-16,25-5 1 0,5 0-18 15,4 3 0-15,4 0 10 16,0-1 7-16,0 3-11 0,-4 0-17 16,0-2 16-16,-9 2 7 15,-8 0 0-15,-17 0-8 16,0 0 13-16,21-3 21 0,-21 3-12 16,0 0-18-16,0 0-13 15,0 0-26-15,0 0-98 0,0 0-223 16,0 0-249-16,0 0-26 15</inkml:trace>
  <inkml:trace contextRef="#ctx0" brushRef="#br0" timeOffset="33326.8">23898 5886 771 0,'0'0'75'0,"0"0"7"0,0 0-34 0,0 0 3 0,0 0 10 16,0 0 6-16,0 0-27 15,0 0-6-15,-17 27 20 0,17-27 16 16,0 0-23-16,8 26 1 0,-8-26 17 15,0 0 10-15,25 17-22 16,-25-17-5-16,30 11-11 0,-5-8 0 16,1-3-5-16,-5-3-7 15,-21 3-30-15,34-11 19 16,-4-1-9-16,-5-5 20 0,-4 3 23 16,-4-5-28-16,-17 19 3 15,13-27 76-15,-5 8 20 0,-8 19-42 16,0 0-58-16,-8-19-23 15,8 19-6-15,-26-7 15 0,-8 10-5 16,-4 8-12-16,0 6 2 0,0 5 10 16,0 1 12-16,8 1-2 15,1-2-4-15,29-22-12 0,-26 28 6 16,26-28 0-16,-12 26 15 16,12-26 3-16,0 0-10 15,12 24-16-15,-12-24 2 0,34 17 8 16,-4-10 12-16,4-5-1 15,-5-6-18-15,5-4 1 0,-4-3 4 16,-5-6 7-16,-4-2 1 16,-4-3-8-16,-8-6-12 0,-5 2 12 15,-8-1 31-15,-5 4-21 16,-3 4-18-16,-9 2-3 0,-9 5-9 16,-8 7 9-16,-5 5 11 0,1 7 7 15,0 10-2-15,-1-3-13 16,5 5 20-16,9 0 17 15,29-19 8-15,-21 29-18 0,21-29-7 16,-17 29-5-16,17-29 5 16,0 0 8-16,8 26 3 0,-8-26-7 15,26 21-13-15,-26-21-3 16,33 12 9-16,-7-9 8 0,-1-3-4 16,1-8-1-16,-5-4-16 15,4-4-10-15,-4-6 2 0,0-9 12 16,5-4 8-16,-9-1-5 0,-9 3 10 15,1 9 41-15,-9 5 3 16,0 4-28-16,0 15-19 0,0 0-5 16,-26 3-5-16,-3 14-10 15,-1 2 10-15,0 4 20 16,5 1-10-16,4 2-10 0,4-4-6 16,4-1 6-16,9-2-8 15,4-19-87-15,0 0-249 0,8 29-281 16,-8-29-149-16</inkml:trace>
  <inkml:trace contextRef="#ctx0" brushRef="#br0" timeOffset="33855.76">24664 5267 1112 0,'0'0'229'0,"0"0"-112"0,0 0-30 0,0 0-27 15,0 0-49-15,0 0 17 0,0 0 15 16,-9 29 83-16,9 7 14 16,0 4 24-16,0 8-49 0,0 2 63 15,9 0-75-15,-5-3-47 0,9-4-21 16,-1 0-7-16,-3-7-6 16,-1 0-12-16,1-8-8 15,-1-2-10-15,1-7 16 0,-9-19 2 16,4 22-7-16,-4-22-10 15,0 0-34-15,0 0-231 0,0 0-305 16,0 0-195-16</inkml:trace>
  <inkml:trace contextRef="#ctx0" brushRef="#br0" timeOffset="34155.08">24825 5653 865 0,'17'-17'192'0,"-17"17"57"0,0 0 47 16,0 0-47-16,8 27-45 15,-8 1-35-15,-4 6-9 16,0-1-55-16,-5 0-41 0,-4 1-37 15,5-4-7-15,-1 1-20 16,5-2 7-16,0-8 1 0,0 1 1 16,4-22-2-16,0 0-82 15,-9 26-256-15,9-26-246 0,0 0-54 16</inkml:trace>
  <inkml:trace contextRef="#ctx0" brushRef="#br0" timeOffset="34538.44">25057 5372 1046 0,'0'0'161'0,"0"0"-2"15,0 0-29-15,0 0-16 16,13 22-9-16,0 4 1 0,4 2-11 15,4 6 22-15,-4 4-45 0,0 0-35 16,4-5-14-16,-4 1-1 16,0-6-14-16,-4-4-8 0,-1-3 16 15,-3-2 4-15,-9-4 11 16,0-15 17-16,0 0-27 16,-30 23-14-16,0-8 12 0,-3-6-27 15,3-6 14-15,0-3 13 0,1-3-23 16,8-4 33-16,21 7 64 15,-22-26-41-15,10-5-27 16,7-7-5-16,10 2-20 0,3-2-7 16,9 2 7-16,4 3-5 0,0 2 7 15,5 5-17 1,-5 4-65-16,0 6-218 0,-21 16-225 0,21-17-144 16</inkml:trace>
  <inkml:trace contextRef="#ctx0" brushRef="#br0" timeOffset="35487.89">25265 4813 560 0,'0'0'98'0,"0"0"0"0,0 0 2 0,0 0-20 0,0 0-57 0,0 0-3 16,0 0-20-16,0 0 19 15,0 0 36-15,0 0 34 0,-9 26-7 16,5-2-34-16,0 4-15 15,4 1-20-15,0-3-19 16,-4 0 22-16,-1-2-7 0,5-24 15 16,-8 26-14-16,8-26-3 15,-17 21-4-15,17-21 5 0,-30 15-21 16,30-15 9-16,-29 2-11 0,29-2-22 16,-21-7 14-16,21 7-11 15,0 0-2-15,-26-31 25 0,18 5 22 16,8 26 0-16,0-24-14 15,0 24 8-15,0 0-26 0,0 0 4 16,0 0 14-16,0 0 3 16,0 0 23-16,0 0-20 15,0 0 1-15,0 0 0 0,-13 29 10 16,13-29 16-16,-13 28 15 16,13-28-29-16,-25 22-22 0,25-22 16 15,-30 16-16-15,30-16 19 16,-25 10 24-16,25-10 114 0,0 0 62 15,0 0-35-15,0 0-71 0,0 0-22 16,-17-24-52-16,17 0 13 16,4-2-46-16,9 0 10 0,4-3-7 15,0 3 1-15,4-3 7 16,-4 3 4-16,-4 5-8 16,-1-5 8-16,-12 26-9 0,13-29-11 15,-9 5-2-15,-4 24-4 16,0-21-51-16,0 21-80 0,0 0-75 15,-12-24-54-15,12 24-75 0,0 0-2 16,-26-10 5-16</inkml:trace>
  <inkml:trace contextRef="#ctx0" brushRef="#br0" timeOffset="35671.81">25057 5341 541 0,'17'0'68'16,"5"-5"-11"-16,3-2-15 0,0-7-14 0,1-5-23 0,3-5-107 16,-3-7-153-16</inkml:trace>
  <inkml:trace contextRef="#ctx0" brushRef="#br0" timeOffset="36870.96">25307 4405 609 0,'0'0'136'0,"0"0"17"0,0 0-55 0,0 0-27 16,0 0 18-16,0 0-27 15,0 0-37-15,0 0 1 16,21 0 29-16,-21 0-19 0,0 0 55 16,17 22-3-16,-12-3-27 15,-5-19-25-15,0 31-7 0,-5-5-6 16,-3-2-23-16,8-24 12 15,-13 33-12-15,0-4 0 0,-3-6-34 16,16-23-161-16,-34 31-157 0,4-4-79 16</inkml:trace>
  <inkml:trace contextRef="#ctx0" brushRef="#br0" timeOffset="37488.04">25265 4370 605 0,'0'0'93'0,"0"0"18"0,0 0-26 0,-13 21-38 15,0-2-8-15,13-19 6 16,-12 24-30-16,12-24-4 0,-13 24-6 15,13-24 2-15,0 0-22 0,-17 21-3 16,17-21-155-16,-17 24-85 16</inkml:trace>
  <inkml:trace contextRef="#ctx0" brushRef="#br0" timeOffset="38054.03">24897 4855 361 0,'0'0'61'0,"0"0"6"0,0 0-18 0,0 0-10 0,8 27-6 15,-8-27-1-15,0 0-1 16,-4 21-18-16,4-21 2 0,0 0-2 16,0 0 1-16,0 0-19 15,0 0 15-15,-26 17 39 0,26-17 25 16,0 0 19-16,0 0-8 0,0 0-12 15,0 0-19-15,0 0 12 16,-17-29-34-16,17 29-27 0,0-36-5 16,5 3 9-16,7 4 7 15,-3 1-26-15,-9 28 10 0,13-29 5 16,-13 29-25-16,0 0-29 16,0 0-94-16,8-24-106 0,-8 24-66 15</inkml:trace>
  <inkml:trace contextRef="#ctx0" brushRef="#br0" timeOffset="38237.93">24842 5010 579 0,'0'0'123'0,"0"0"-54"15,0 0-33-15,0 0-16 0,0 0-56 16,0 0-175-16</inkml:trace>
  <inkml:trace contextRef="#ctx0" brushRef="#br0" timeOffset="38641.92">24765 4908 401 0,'0'0'108'0,"-17"21"-23"0,17-21-8 16,-8 26-7-16,8-26-8 16,0 0-35-16,0 24-14 0,0-24 6 15,0 0 1-15,0 0-10 0,0 0-4 16,-9 26 3-16,9-26-13 15,0 0-11-15,-33 15 15 0,7-8 15 16,26-7-22-16,-29-5 7 16,29 5 14-16,-30-9 27 0,30 9 75 15,-30-17 72-15,30 17-18 16,-21-26 29-16,21 26-30 0,-17-22-31 16,17 22-13-16,0 0-7 0,0 0-29 15,-12-24-25-15,12 24-3 16,0 0-26-16,0 0-10 15,0 0-8-15,0 0-8 0,0 0-9 16,-13-23-18-16,13 23-45 16,0 0-125-16,0 0-134 0,0 0-145 15,0 0-14-15,0 0 56 16</inkml:trace>
  <inkml:trace contextRef="#ctx0" brushRef="#br0" timeOffset="38804.81">24579 5098 500 0,'0'0'108'15,"0"0"-18"1,25 7-35-16,-25-7-28 0,22 0-22 16,-22 0-18-16,0 0-133 0,25-14-158 15</inkml:trace>
  <inkml:trace contextRef="#ctx0" brushRef="#br0" timeOffset="39003.8">24469 4820 497 0,'0'0'116'0,"0"0"-19"15,0 0-49-15,0 0-26 16,0 0-5-16,30 14-14 0,-5-2-112 16,-25-12-186-16</inkml:trace>
  <inkml:trace contextRef="#ctx0" brushRef="#br0" timeOffset="42485.82">21954 6548 641 0,'0'0'138'0,"0"0"28"0,0 0-55 0,0 0 3 0,0 0-56 16,0 0 2-16,0 0-52 16,0 0 18-16,0 0-12 0,0 0 21 15,0 0-25-15,30 15 39 16,4 1-8-16,-4 1 80 0,8 0 21 16,-4 4-13-16,8 1-32 15,-4-1-23-15,9-2-16 16,-5 0 23-16,4 0 28 0,-3-2-64 15,-1 0-13-15,-4-3-25 16,-4 0 19-16,-4-2-19 16,-9-5-18-16,-21-7 25 0,25 10-11 15,-25-10-13-15,0 0 21 16,17 7-7-16,-17-7-8 0,0 0 13 16,0 0-3-16,0 0-9 15,0 0 12-15,0 0-9 0,0 0-9 16,0 0 23-16,0 0-11 15,0 0-115-15,0 0-53 0,0 0-87 16,0 0-26-16,-4-22 36 16,4 22 85-16,-9-28-265 15,1 6 256-15,0 3 131 0,8 19 91 16,-13-21 4-16,13 21-15 0,-9-17 5 16,9 17 10-1,0 0 17-15,0 0 7 0,0 0-12 16,-8-24 18-16,8 24 65 15,0 0 25-15,0 0-10 0,0 0-11 16,0 0-66-16,0 0-57 16,0 0 4-16,0 0-29 0,0 0 2 15,0 0-2-15,0 0-11 16,0 0-9-16,0 0 16 0,0 0-4 16,0 0-3-16,21 17 11 15,-21-17 6-15,25 17-17 0,-8-3 12 16,-17-14-1-16,22 12-14 15,-22-12 6-15,17 9 7 16,-17-9-16-16,0 0 0 0,0 0 21 16,0 0-8-16,21 8-16 15,-21-8 16-15,0 0 4 16,0 0-11-16,0 0-12 0,0 0 19 16,0 0 5-16,0 0-10 15,0 0 25-15,0 0 31 0,0 0-11 16,0 0-17-16,0 0 11 15,0 0-11-15,0 0-8 16,0 0 4-16,0 0-22 0,0 0-4 16,0 0 13-16,0 0-18 15,0 0-4-15,0 0 19 0,0 0-8 16,0 0-14-16,0 0 14 16,0 0 2-16,0 0-21 0,0 0 21 15,0 0 0-15,0 0-14 16,0 0 1-16,0 0 9 0,0 0-5 15,0 0 5-15,0 0 5 16,0 0-8-16,0 0-7 0,4 19 27 16,-4-19-22-16,0 0 5 15,0 0 5-15,0 0-5 16,0 0-11-16,0 0 16 16,0 0 6-16,0 0-23 0,0 0 25 15,0 0-16-15,0 0-2 16,0 19 12-16,0-19-14 0,0 0 2 15,0 0 13-15,-9 21-8 16,9-21-5-16,-12 17 17 0,12-17-17 16,-17 21 2-16,17-21 14 15,-26 19-18-15,5-4 17 0,21-15-2 16,-25 14-15-16,4-2 4 16,21-12 13-16,-26 12-13 15,26-12 12-15,-21 9-5 0,21-9-20 16,0 0 11-16,-17 10 5 15,17-10-59-15,0 0-158 0,0 0-140 16,0 0-153-16,-21 12-39 16</inkml:trace>
  <inkml:trace contextRef="#ctx0" brushRef="#br0" timeOffset="50583.39">23093 6667 278 0,'0'0'66'0,"0"0"-1"0,0 0 4 0,0 0 14 15,0 0-14-15,0 0 24 16,0 0 17-16,0 0-18 0,0 0 30 16,0 0 1-16,0 0-20 15,0 0 58-15,0-23-1 0,0 23-6 16,0 0-1-16,0 0-10 16,0 0-40-16,0 0 4 0,0-19-1 15,0 19-36-15,0 0-19 16,0 0 9-16,0 0-38 0,0 0-11 15,0 0 2-15,0 0-23 16,0 0 7-16,0 0 3 16,0 0-16-16,0 0 2 0,0 0 23 15,0 0-3-15,-17 26-14 16,5-2 17-16,7-1-2 0,5-1-7 16,0-1 10-16,0 3-4 15,0-24 0-15,5 24-11 0,-5-24-2 16,12 24 12-16,-12-24 4 15,21 19-3-15,-4-7-3 16,5-8-7-16,3-4-2 0,0-4-3 16,5-6 5-16,-5-2 15 15,5-4-6-15,-5-3 9 16,-3 2-10-16,-22 17 0 0,21-22-10 16,-21 22 0-16,17-19 17 15,-17 19 34-15,0 0 4 0,0 0-28 16,8-21-12-16,-8 21-13 15,0 0 11-15,0 0 14 0,0 0 17 16,0 0-6-16,0 0-8 16,0 0-17-16,0 0-7 0,0 0-6 15,0 0-2-15,0 0-2 16,0 0 14-16,0 0 6 0,-30 19-2 16,9 5 0-16,0 0 5 15,0 4-9-15,4 1-2 0,-4 2 1 16,4-3 13-16,4 1 4 15,-4-1-5-15,5-1-7 16,-1-6-4-16,0 1 2 0,13-22 7 16,-12 26-5-16,3-5-1 15,9-21-5-15,0 0-8 16,-13 19 1-16,13-19 5 0,0 0-9 16,0 0 3-16,0 0-46 15,0 0-174-15,0 0-249 0,0 0-227 16,0 0-14-16</inkml:trace>
  <inkml:trace contextRef="#ctx0" brushRef="#br0" timeOffset="51102.91">23419 6813 762 0,'0'0'127'0,"0"0"30"0,0 0-72 0,0 0-9 15,0 0-48-15,0 0 9 16,0 0-37-16,0 0 4 0,0 0 6 15,0 0-15-15,13 26 28 16,-5-2-7-16,1 0-9 0,-1 2 30 16,1 0-13-16,-1 0 57 15,1 0 13-15,-1-4-27 0,-8-22-37 16,13 31-16-16,-13-31-5 16,13 26-1-16,-13-26-8 15,0 0 11-15,0 0 97 0,12 24 36 16,-12-24 25-16,0 0 13 15,0 0 3-15,0 0 10 0,0 0-6 16,0 0-44-16,0 0-74 16,21-19-28-16,-4-8-23 0,4-8-20 15,1-8-12-15,3-7-1 16,0-2-7-16,-3 4 20 0,-1 10-10 16,-4 7-2-1,-9 7-38-15,1 5-54 0,-9 19-2 0,0 0-23 16,0-19-81-16,0 19-103 15,0 0-104-15,0 0-111 16,0 0-21-16</inkml:trace>
  <inkml:trace contextRef="#ctx0" brushRef="#br0" timeOffset="51815.99">24054 6591 753 0,'17'-7'163'0,"-17"7"31"0,0 0-41 0,0 0-70 16,0 0-62-16,0 0 13 0,0 0-41 15,0 0 13-15,0 0-12 16,0 0 28-16,-25 17-37 16,-1-1 22-16,1 4-12 0,-1-1 9 15,1 0 2-15,25-19-2 16,-21 23 7-16,21-23 9 16,-17 22-9-16,17-22 10 0,0 0-18 15,-13 21-17-15,13-21 23 16,0 0 0-16,0 0-21 0,0 0 20 15,0 0-12-15,0 0-16 16,26 12 24-16,-26-12 9 0,17 3-8 16,-17-3 1-16,0 0 18 15,0 0 67-15,0 0 46 0,0 0-27 16,0 0-46-16,0 0-34 16,0 0-19-16,0 0-3 0,0 0-18 15,-9 19 12-15,-8 2 1 16,0 3-3-16,0 4 3 15,-4 1-3-15,4 2 9 0,-4-2-4 16,8-6-1-16,5 1-4 16,-1-2 22-16,9-22-4 0,0 23-13 15,0-23 12-15,0 22-4 16,0-22-13-16,0 0 13 0,0 0 21 16,26 19-3-16,-1-12-11 15,5-7 4-15,0-5 1 0,3-4-3 16,5-1 4-16,1 1-4 15,-6-3 12-15,-3 0 13 0,-5 0-10 16,-8 5 10-16,0 0-1 16,-17 7-24-16,0 0 1 15,0 0-9-15,0 0-3 16,0 0-4-16,0 0-41 0,0 0-39 16,0 0-113-16,0 0-96 15,0 0-156-15,-12-19-96 0</inkml:trace>
  <inkml:trace contextRef="#ctx0" brushRef="#br0" timeOffset="53098.66">24105 6606 351 0,'0'0'28'0,"0"0"30"0,0 0 1 15,0 0-7-15,0 0 10 0,0 0-1 16,0 0 8-16,0 0-13 16,0 0-20-16,0 0-4 0,0 0-6 15,0 0-21-15,0 0 3 16,0 0-5-16,-25-8 11 16,25 8 3-16,-26 0-9 0,26 0-15 15,-25 3 4-15,25-3 15 16,-26 2-9-16,5 5-18 0,21-7 17 15,-21 10 5-15,21-10 0 16,-21 7-2-16,21-7 26 0,-21 14 11 16,21-14-12-16,0 0-15 15,-17 19 18-15,17-19-4 0,0 0-10 16,0 0 7-16,-13 22-14 16,13-22 3-16,0 0-7 15,0 0 7-15,0 0-15 0,0 0 3 16,0 0-7-16,4 19 10 0,-4-19 11 15,0 0-1-15,17 21 14 16,-17-21-28-16,21 19 7 16,-21-19 0-16,26 17-4 15,-9-7-25-15,-17-10 14 0,0 0 22 16,0 0-16-16,17 14 0 16,-17-14 6-16,0 0 3 0,0 0 4 15,0 0 4-15,0 0 30 16,0 0 1-16,0 0 33 0,0 0-36 15,0 0 21-15,0 0-1 16,0 0-15-16,0 0 6 0,0 0-30 16,0 0 5-16,0 0-17 15,0 0 25-15,0 0-33 16,0 0 3-16,0 0-9 0,0 0-15 16,0 0 15-16,0 0-17 15,0 0 23-15,-22 14-15 0,1-2 19 16,0 0-18-16,0 0 8 15,0 0 7-15,0 2-22 0,-1 0 32 16,6 1-13-16,16-15 3 16,-30 21-7-16,30-21-6 0,-25 24 24 15,25-24-18-15,0 0 9 16,0 0-9-16,0 0 21 16,-22 24 2-16,22-24-14 0,0 0 16 15,0 0-32-15,-4 21 28 0,4-21-17 16,0 0 8-16,4 19 5 15,-4-19-13-15,9 19 19 16,-9-19-13-16,0 0-7 0,25 22 10 16,-4-11-13-16,-21-11 13 15,22 12-13-15,-22-12 8 0,25 12-19 16,-25-12 16-16,17 7 3 16,-17-7-14-16,0 0 20 0,21 10-25 15,-21-10 21-15,0 0-10 16,21 5 0-16,-21-5-15 15,0 0-155-15,0 0-237 0,21-3-153 16</inkml:trace>
  <inkml:trace contextRef="#ctx0" brushRef="#br0" timeOffset="53848.85">24279 6975 494 0,'0'0'185'0,"0"0"27"0,0 0 14 0,0 0-19 0,0 0-43 0,0 0-30 15,0 0-40-15,21-10-23 16,-21 10-33-16,21-24-22 16,-8-2 3-16,3-5-46 0,-3-2 33 15,8-8-28-15,-4-1 12 16,0-1 23-16,0 5-23 0,-4 9 16 15,0 5 2-15,-13 24-18 16,4-17 21-16,-4 17-32 0,0 0 26 16,0 0-25-16,0 0 20 15,0 24 0-15,-4 5 5 0,-1 4 14 16,1 1-6-16,4-1-13 16,-4-2 20-16,4-3-15 15,4-1 21-15,-4-6-22 0,0-21 18 16,4 21-14-16,-4-21 12 0,0 0-14 15,5 22 36-15,-5-22 33 16,0 0 9-16,0 0 52 16,0 0-18-16,0 0-13 0,0 0-74 15,12-26-12-15,1-8-27 16,0-6-11-16,-1-1-12 0,1 1 20 16,-4 4-6-16,-1 8 25 15,0 6-24-15,-8 22 24 0,5-16-21 16,-5 16 16-16,0 0-11 15,0 0-9-15,0 0 17 0,0 0-6 16,0 0 8-16,0 0-7 16,8 23 5-16,-4 1 6 0,1 2-21 15,3 1 28-15,1 1-22 16,-1-2 24-16,5-2-25 16,-5 0 22-16,1-3-16 0,-9-21 4 15,12 22 3-15,-12-22-61 16,0 0-110-16,0 0-112 0,17 12-124 15,-17-12-25-15,30-10-36 16</inkml:trace>
  <inkml:trace contextRef="#ctx0" brushRef="#br0" timeOffset="54482.22">24825 6617 912 0,'-17'-19'61'0,"17"19"2"0,0 0 8 0,0 0-21 0,0 0-21 0,0 0 60 0,-17 29 12 16,4-5-47-16,13-24-10 0,-13 28-1 15,13-6-29-15,0-1 27 16,0-21-27-16,5 22 12 0,-5-22-3 16,0 0-20-16,17 26 16 15,-17-26-24-15,0 0 15 0,25 12 6 16,-25-12-16-16,30 0 35 15,-9-10-15-15,-21 10-3 16,21-28 23-16,-8-1 25 0,-1 3 108 16,-3 4 16-16,-9 22-28 15,8-19-57-15,-8 19-35 0,0-16-5 16,0 16-17-16,0 0-12 16,0 0-26-16,0 0-9 0,0 0 5 15,0 0-12-15,0 0-8 16,0 0 12-16,0 0 12 0,9 26-7 15,-5 7-2-15,4 5 0 16,-3 3-6-16,3 7 12 0,-4-1-4 16,1 1-2-16,-1-1 8 15,0-1-2-15,0-4 0 16,0-1-1-16,-4-5-1 0,0-5 0 16,-4 0-4-16,0-8 4 15,-4-4-7-15,8-19 3 0,-22 22 7 16,22-22 2-16,-29 19 2 15,3-12 2-15,1-5 69 0,4-4 39 16,21 2 6-16,-21-12-14 16,21 12-47-16,-17-28-40 15,4-3-8-15,9-3-12 0,4 1-11 16,4 0 2-16,4 2-12 16,1 4-7-16,4 6-7 0,-13 21-28 15,12-21-39-15,-12 21-58 16,0 0-50-16,0 0-57 0,0 0-71 15,0 0-86-15,0 0-12 16,0 0-33-16</inkml:trace>
  <inkml:trace contextRef="#ctx0" brushRef="#br0" timeOffset="56898.78">5648 5136 483 0,'0'0'86'0,"12"-26"-35"0,-12 26-15 16,0 0-30-16,0 0 3 16,0 0 3-16,-29-19-15 0,29 19 17 15,-26-12 0-15,26 12 4 16,-29-7 6-16,29 7-27 0,-26-5 7 15,9 3 9-15,17 2-21 16,-29 0 18-16,3 0-10 16,5 5-9-16,0-1 9 0,0 1-9 15,0 5 9-15,-1 2 7 16,22-12 6-16,-25 31 8 0,0 0-8 16,8 2 29-16,4 3 8 15,-4-1-5-15,9 1 18 0,3 2-14 16,1 5 35-16,4-7-26 15,0 4 23-15,4 1-36 0,5 2 7 16,-1-3-7-16,5 1 20 16,-5-3-12-16,5-3-16 0,-4 1 11 15,-1 0 55-15,-8-1-9 16,0 6-1-16,-4-3-21 0,0 0-31 16,-9-4-9-16,-4-1-11 15,0-5 16-15,17-28-8 16,-25 34-1-16,25-34-11 0,0 0 6 15,-26 28 26-15,26-28 2 16,0 0-3-16,0 0-1 0,0 0-17 16,0 0-19-16,0 0-24 15,0 0 4-15,0 0 0 0,-8-31 9 16,8 5 0-16,0 26 0 16,4-26 3-16,-4 26-3 0,0 0-8 15,0 0 3-15,25-12-1 0,-3 12 2 16,-22 0 4-16,33 19 6 15,-3 5-1-15,-30-24-5 0,38 48 2 16,-8-1 5 0,-5 1-10-16,1 2 6 0,-1 2 1 15,-4 1 11-15,0-3 3 16,-4 2-3-16,-4-4-4 0,0 2 4 16,-9-3 4-16,4-2 1 0,-3-4-3 15,-5-5 9-15,0-5-4 16,0-5-5-16,0-26-9 0,4 28 1 15,-4-28 8-15,0 0 2 16,0 24 33-16,0-24 13 16,0 0-5-16,0 0-15 0,0 0-9 15,0 0-6-15,0 0-3 16,0 0-3-16,0 0-3 0,0 0 4 16,0 0-6-16,0 0 4 15,0 0-1-15,0 0 1 0,0 0 8 16,0 0 4-16,0 0-10 15,0 0-10-15,0 0-8 0,0 0-10 16,0 0 6-16,0 0-8 16,0 0-6-16,0 0-92 0,0 0-107 15,0 0-125-15,0 0-156 16,0 0-176-16</inkml:trace>
  <inkml:trace contextRef="#ctx0" brushRef="#br0" timeOffset="61679.6">12036 7422 465 0,'0'0'-3'0,"0"0"10"0,0 0 12 0,21-7-5 0,4 2 7 15,-4 3 31-15,5 2 50 16,3-2-8-16,5 2-30 15,4 0-18-15,9 0-11 0,4 0 5 16,4 0 79-16,8-3-12 16,5 1-49-16,0 0-32 0,8-3-17 15,-4 0 29 1,8-2-12-16,1 0-4 0,4 2 12 16,3-2 1-16,1 0-11 0,9 2-24 15,-5 0 11-15,4 0-11 16,1 3 11-16,3-3 5 15,1 0 5-15,-1 3-17 0,1 0 2 16,-5 2 24-16,-4 2-15 16,-8 0 18-16,-4 3-6 0,-5-2-3 15,-4-3 5-15,-5 0-14 16,-3 2-23-16,-1 0 16 16,1-2 5-16,-5 0 0 0,0 0-1 15,-8 0-5-15,4 0-7 16,0 3-13-16,0-3 19 0,0 2-6 15,-4-2 8-15,4 0 5 16,0 0-4-16,0-2 2 16,5-1-5-16,-5 1 55 15,4 0 3-15,-8 2-22 0,4 0-13 16,-9 0-12-16,1 0 0 16,-5-3-15-16,1-2 2 0,-1 3-1 15,0 0-9-15,1-1 12 16,3 3-10-16,-4 0 4 0,5 0 8 15,4 0-17-15,0-2 9 16,4 2 2-16,-5 0 6 16,1 0-6-16,0-2 2 0,-4 2-2 15,-1 0-8-15,-4 0 9 16,1 0-22-16,3 2 25 16,1 0-6-16,0-2 0 0,-1 3-6 15,1-1 13-15,-5 0-7 16,0-2 11-16,5 3-1 15,-9-3-10-15,4 0-6 0,-4 2-7 16,1 1 5-16,-6-3 15 16,-3 2-1-16,4-2 1 0,0-2 2 15,-5 2-12-15,1-3 16 16,4 1-21-16,-4-3 8 16,-1 3 0-16,1-3-12 15,-1 3 6-15,1-1 20 0,0 1 4 16,-5-1-9-16,5-1 14 15,-1 1 2-15,-3-1-23 0,3-1-7 16,1 2 11-16,0 1-15 16,-1 2 9-16,-3 0 3 0,-1 0 25 15,-4-2-21-15,5 2-16 16,-1 0 18-16,0 0-16 16,1-3 10-16,-1 3 14 0,5 0 9 15,-5 3 2-15,-4-3-3 16,1 0-5-16,-22 0 0 0,17 0-3 15,-17 0-13-15,0 0 11 16,0 0 36-16,0 0-2 16,21 0-17-16,-21 0-12 15,0 0 6-15,0 0 9 0,0 0-5 16,0 0-4-16,0 0-8 16,0 0-18-16,0 0-3 0,0 0-24 15,0 0 3-15,0 0 7 16,-26-17 11-16,5 5-4 0,0-2-4 15,21 14 2 1,-30-22 4-16,9 8-7 0,21 14 15 16,-21-14 0-16,21 14 6 0,0 0-4 15,0 0-2-15,-21-12 10 16,21 12-5-16,0 0 5 16,0 0-10-16,0 0 18 0,0 0-11 15,0 0 8-15,0 0-28 16,0 0 20-16,0 0-10 15,0 0 17-15,0 0-14 0,0 0 5 16,0 0-11-16,21 17 22 16,0-1-16-16,-4-2 24 0,4 1-18 15,0-1 27-15,5-2-21 16,-5 0 6-16,0-3-15 0,-21-9 8 16,21 10-11-16,-21-10 7 15,22 5-7-15,-22-5 12 16,0 0 47-16,0 0 19 15,0 0 5-15,0 0-3 0,0 0-19 16,0 0 2-16,0 0-13 16,0 0-18-16,0 0-7 0,0 0-25 15,0 0 7-15,0 0-7 16,0 0-15-16,0 0 19 0,0 0-4 16,-30 21-6-16,4-4 18 15,1-1-12-15,0 1 0 16,-1 0 6-16,1-3-6 0,25-14 6 15,-30 19-3-15,30-19-10 16,-25 19 13-16,25-19 0 16,0 0-6-16,0 0 5 0,-26 17-9 15,26-17 1-15,0 0 9 16,0 0-18-16,0 0-3 0,0 0-70 16,0 0-192-16,0 0-256 15,0 0-303-15</inkml:trace>
  <inkml:trace contextRef="#ctx0" brushRef="#br0" timeOffset="65744.69">11274 8427 231 0,'0'0'25'0,"0"0"17"0,0 0 2 0,0 0 6 0,0 0 21 16,0 0 11-16,0 0-9 15,0 0-11-15,0 0-15 16,0 0-7-16,0 0 9 16,0 0-7-16,0 0 4 0,0 0-5 15,0 0 9-15,0 0 1 16,29 3-3-16,-3-6-20 0,-1 1-3 15,1-1-6-15,3-4-2 16,5 3 14-16,-4-1-7 0,4 2-8 16,4 1-13-16,0 0 5 15,0 2-4-15,0 0 17 0,0 2-1 16,4 3-8-16,5-3-22 16,-5 1 3-16,1 1 20 0,-1 1-1 15,-4 0 9 1,-4 0-15-16,4 2 6 0,0-2-17 15,-4-3-7-15,0 0 6 16,0 1 19-16,-5-1 38 0,5 0 0 16,0-2 20-16,4-2-17 15,-4 0-17-15,4-1-15 0,-4-1 5 16,0-1 0-16,4 0-14 16,-4 0 15-16,0 3-17 0,0-3 28 15,-1 3-24-15,-3-1 11 16,4 1-32-16,0 0 13 0,-5-1-7 15,1 3 5-15,0-2 8 16,4 2-16-16,-5 0 10 16,5 0-7-16,-4 0 11 0,-1 0-22 15,5 2 20-15,-4-2-23 16,-1 3 23-16,5-3-5 16,0 2 0-16,4 0-14 0,0 1 33 15,1-3-36-15,-6 0 23 16,5-3-13-16,1 3 7 0,-1-2-14 15,4 0 28-15,-8 2-27 16,4-3 16-16,0 1-14 0,0-1 4 16,0 1-2-16,5 2 11 15,-1 0-6-15,0 0-7 0,1 2 14 16,3 1-4-16,5-1 7 16,-4 1-21-16,8-1 21 0,-5 0-25 15,1 3 27 1,4-3-20-16,-8 1 25 0,4-3-30 15,-5 0 67-15,1 0-71 16,4 0 7-16,-5-3 2 0,1 3 19 16,-1-4-20-16,-3 1 15 15,3 1 0-15,-4-3-19 0,-3 3 19 16,-6-3-14-16,1 0 8 16,-4 3 7-16,-5 0-4 0,5-1 1 15,-5 1-21-15,1-3 32 16,-1 5-28-16,1 0 16 0,3 0 8 15,-3-2-6-15,7 2-5 16,1 0 0-16,0 2-14 16,0 0 18-16,4 1-13 0,0-3 23 15,0 0-24-15,0 2 18 16,5-2-21-16,-9 3 24 0,0-3-17 16,-9 0 25-16,0 0-30 15,-25 0 27-15,0 0-31 16,26 0 60-16,-26 0 46 0,0 0 23 15,0 0-25-15,0 0-11 16,0 0-31-16,0 0-17 16,0 0 10-16,0 0-19 0,0 0 19 15,0 0-19-15,0 0 15 16,0 0-15-16,0 0 1 0,0 0-36 16,0 0-12-16,0 0 16 15,0 0-7-15,-30-20-11 0,5 9-13 16,-5-1-40-16,5 0-11 15,-1 0-30-15,-3 0-19 0,3-5-6 16,-3 1 21-16,7-3 75 16,22 19 6-16,-33-27 51 0,33 27 0 15,-26-23 76-15,26 23-2 16,0 0 7-16,0 0-47 16,-21-22 30-16,21 22-54 0,0 0 13 15,0 0-12-15,0 0 4 16,0 0 6-16,0 0-5 15,0 0-5-15,0 0-12 0,0 0 5 16,0 0-19-16,0 0 32 16,21 12-23-16,-21-12 12 0,38 19-5 15,-8-5 7-15,4 1 3 16,0-3-17-16,4-3 21 0,0 1-16 16,0-1 5-16,-4-2-10 15,0 3 10-15,-9-5-30 0,-25-5 26 16,25 7-6-1,-25-7 0-15,0 0 16 0,0 0 0 0,0 0 72 16,0 0-52 0,0 0 19-16,0 0-23 0,0 0 13 15,0 0-15-15,0 0-2 16,0 0 8-16,0 0-21 0,0 0 9 16,-12 21-24-16,12-21 16 15,-26 26-16-15,-3-4 15 0,-1-6-15 16,5 1 8-16,-5-3-13 15,9-2 5-15,0 0-22 0,21-12-67 16,-26 14-232-16,26-14-216 16,-34 20-90-16</inkml:trace>
  <inkml:trace contextRef="#ctx0" brushRef="#br0" timeOffset="73708.84">22306 8682 645 0,'0'0'95'0,"0"0"15"0,0 0 18 0,0 0-8 0,0 0-14 0,0 0-45 16,0 0 22-16,0 0-2 16,0 0 50-16,0 0-23 0,0 0-51 15,4 29-13-15,-4-6-15 16,0-23-11-16,0 39 1 16,0-6 14-16,4 0-3 0,-8 3-11 15,4 0 5-15,4 4 32 16,-4 3-2-16,0 0-11 0,0-3-18 15,0 6-9-15,0-4 0 16,0 4 29-16,4-1 45 16,-4 3-32-16,0-6-35 15,5 1-2-15,-5 3 5 0,0 1-4 16,0 1-26-16,-5-3 1 16,5 0 44-16,-4 3 36 0,4 0-21 15,-4-3-26-15,0-2-15 16,4-3-4-16,-4 1 17 15,4-3-1-15,-5-5-8 0,1 3 10 16,0-1 13-16,4-1-8 16,-4 1 3-16,-1 4-16 0,1-4-18 15,0 1-3 1,0 0 0-16,-1-1 17 0,1 1-10 16,0 5-12-16,4-3 5 15,-4 2 8-15,4 1 4 0,0-3-12 16,-4 0 12-16,4 2-12 15,0-1 35-15,4 3 20 16,-4-1-22-16,0-1-13 0,0-2-20 16,4 3 0-16,0-3 13 15,-4 3-5-15,4-1-8 16,-4-4 0-16,5 2 3 0,-5 0 13 16,4-2 14-16,-4-3 10 15,4 0-14-15,-4 1-5 16,0-1-1-16,4 0-10 0,-4 1-10 15,5-3-4-15,-5 0 0 16,0-3 13-16,4 1-5 16,-4-1-1-16,0 1-9 0,4-3 3 15,0 0 5-15,-4 3 9 16,5 2-14-16,-5 0-3 0,0 2 2 16,4-2 13-1,-4 7-1-15,0 0-8 0,0 0-9 16,4 3 6-16,-4-3 11 15,0-2-3-15,4-1-5 0,-4-1-5 16,0 4 11-16,4-5-2 16,-4 3 0-16,5-5-7 0,-5 2-6 15,4 0 9-15,0 1 14 16,0-1-9-16,5 0-5 16,-5 1 0-16,0-3 12 0,5 2-5 15,-5-2-13-15,5 0 6 16,-5 2 0-16,0 1 10 0,4-1-10 15,-3 0-10-15,3 3 6 16,-4-3 4-16,1 3 11 16,3 0-11-16,-4-5 0 0,1 0-10 15,-1 0 15-15,0 0 2 16,4 0-1-16,-3 0-6 16,-1 0 0-16,0 0 6 15,-4-3 1-15,4 1-7 0,1-3-3 16,-1 2 8-16,0-1 8 15,0 1-7-15,5 1-6 0,-5-3 5 16,5 3 10-16,-5-1 2 16,0-4 11-16,0 2-6 15,0 0-3-15,1-2-5 0,-5 2 5 16,4-2-11-16,0 2 0 16,-4 1 6-16,0-1 2 15,0 0-11-15,0 0-5 16,4 0 7-16,-4-2-3 0,0 2-4 15,0-2 3-15,0 2-3 16,0-2 5-16,5 0 6 0,-5 2 0 16,4 0 16-16,-4 1-6 15,4-1-9-15,-4 0-2 0,0-2-10 16,4 2 12-16,-4 0-12 16,5 0 3-16,-5 1-3 0,4-1 0 15,0 0-7-15,0 2 13 16,-4 1-6-16,0 0-5 0,0 4 12 15,-4-2-13-15,4 2 1 16,-4 1 11-16,-5 1-9 16,5-1 7-16,0-1 2 0,0 3-11 15,-5-5 12-15,5-3-10 16,0 1 3-16,4-3 7 0,-5 3 21 16,5-3-38-16,0 0 3 15,-4 0 7-15,0 0 7 0,4 1 10 16,-4-4 7-16,0 1-6 15,4-2-11-15,-5-1 3 0,5 5-15 16,0-4 11-16,5-1 0 16,-5 3 15-16,0-5 6 15,0 5-15-15,0-5 9 0,4 0-21 16,-4 0-5-16,0 0 10 16,4-2-3-16,-4-1 5 0,0-1-10 15,4 1 6-15,-4-16-3 16,4 22-9-16,-4-6 14 0,5 1-1 15,-5-17-10-15,0 21 11 16,4-6 2-16,-4-15-12 0,0 0 8 16,4 14-14-16,-4-14 14 0,0 0-3 15,0 0-8-15,0 0-21 16,0 0 6-16,0 0-8 16,0 0 7-16,0-21 3 0,0 2 4 15,-4-3-3-15,0 1 0 0,-1-6 1 16,-3 1-13-16,4 0 9 15,-5-2-4-15,1-1 12 16,-1 3 2-16,5 0-3 0,-4 2 6 16,-1 2 10-16,9 22 0 15,0 0 0-15,-4-26 0 0,4 26 0 16,0 0 0-16,0 0 8 0,-9-26-17 16,9 26 9-16,0 0 9 15,-12-21-14-15,12 21 8 16,0 0-13-16,0 0 17 0,0 0-14 15,0 0 9-15,-9-24-6 16,9 24 0-16,0 0 4 0,0 0-4 16,0 0-2-16,0 0 2 15,0 0 4-15,0 0-6 0,0 0-24 16,0 0 12-16,-8-24-6 0,8 24 10 16,-9-24-24-16,9 24 22 15,-8-29 0-15,-1 6 8 0,9 23 5 16,-4-27-2-16,4 27 9 15,0 0-10-15,0 0 14 0,-8-23-12 16,8 23 11-16,0 0-17 16,0 0 15-16,0 0-8 0,0 0 7 15,0 0-4-15,0 0 0 16,0 0 8-16,0 0-16 0,0 0 10 16,0 0-10-16,0 0 16 15,0 0-13-15,0 0 5 0,0 0 10 16,0 0-10-16,8 26 21 15,-8-26 8-15,13 33-12 0,-5-7 12 16,5 1-7-16,-4-6-3 16,-9-21 6-16,21 29-6 0,-4-1-3 15,-5-6-7-15,5-1 3 16,0 0-3-16,-17-21-4 16,21 27 4-16,-4-4 11 0,-17-23 6 15,17 27 29-15,-4-6-20 0,-13-21 14 16,13 22-24-16,-13-22 8 15,0 21-24-15,0-21 5 0,0 0-14 16,0 0 29-16,0 0-6 16,0 0 6-16,-22 7-24 0,22-7 1 15,-25-9-12-15,8-6 11 16,17 15-16-16,-25-26 11 0,8 0-20 16,0 0 12-16,4 2-1 15,5-2 2-15,3 2-5 16,1 2 15-16,4 22-6 0,4-30-4 0,1 6 7 15,-5 24-17-15,12-29-8 16,1 5-33-16,-13 24 5 16,21-33-27-16,0 9 15 0,1 0-12 15,-1 5 4-15,-9 0-33 16,5 3-15-16,-4-3-58 0,-13 19-34 16,17-24-74-16,-17 24-38 15,13-26-44-15,-13 26-34 0,8-27-3 16,-4 6 5-16</inkml:trace>
  <inkml:trace contextRef="#ctx0" brushRef="#br0" timeOffset="75274.03">24609 10299 1108 0,'0'0'158'0,"0"0"44"0,0 0-1 0,0 0-73 16,0 0-62-16,0 0-42 0,0 0-2 16,0 0-25-16,0 0 24 15,21 5-8-15,-21-5 0 0,0 0-13 16,34 23 7-16,-34-23 2 15,0 0-12-15,0 0 5 0,21 29 1 16,-21-29 16-16,0 0-12 16,0 0 5-16,0 0-16 15,-34 21 14-15,-4-13-22 0,8-6 12 16,1-7-30-16,-1 0 36 16,30 5-6-16,-25-14 0 0,25 14 8 15,0 0-4-15,-26-14 31 16,26 14-42-16,0 0 32 0,0 0-22 15,0 0 6-15,0 0-13 16,0 0 9-16,0 0-5 0,0 0 0 16,0 0 9-16,0 0-15 15,0 0 6-15,0 0 0 0,0 0 18 16,0 0-18-16,0 0 36 16,0 0 18-16,26-7-7 15,-26 7-44-15,29-3 22 0,-29 3-30 16,21-2 20-16,-21 2-25 15,0 0 20-15,0 0-1 0,0 0 2 16,0 0 44-16,0 0-2 16,26-2 12-16,-26 2-31 0,0 0 1 15,0 0-18-15,0 0 11 16,0 0 0-16,0 0-20 0,0 0 9 16,0 0-23-16,0 0 15 15,0 0-25-15,0 0-2 0,0 0 11 16,0-22-10-16,0 22 26 15,0 0-9-15,0 0 14 16,-13-24-26-16,13 24 23 16,0 0-3-16,-25-14 11 0,25 14 26 15,-43-2 16-15,10 6 50 16,-1 8-1-16,-4 3-12 0,-1 11-17 16,-3 5-6-16,0 5-7 15,-5 4-23-15,1 3-1 0,-1 2-22 16,5-2 5-16,-5 0-27 15,5-3 16-15,4-4-16 0,-5-3 0 16,5-2 0-16,0-4-13 16,0-4-26-16,4-6-100 15,0-5-102-15,9-7-186 0,0-5-171 16,25 0-86-16</inkml:trace>
  <inkml:trace contextRef="#ctx0" brushRef="#br0" timeOffset="75907.75">24041 10223 1072 0,'0'0'160'0,"0"0"5"0,0 0-49 0,0 0-5 0,26-7 34 0,-26 7-22 16,0 0 28-16,17 23-47 15,-17-23-32-15,4 29 36 0,-4-29-28 16,-4 29 0-16,4-29 10 16,-21 30-50-16,21-30-6 0,-34 22-21 15,0-8-4-15,4-7 7 16,5-4-23-16,25-3 14 0,-34-10-21 16,34 10-5-16,-25-26-6 15,8 2-13-15,17 24 38 0,-9-24-9 16,9 24 9-16,0 0 10 15,0 0-29-15,0 0 23 16,0 0-15-16,0 0 15 0,0 0 0 16,0 0-7-16,0 0 16 15,0 0-13-15,0 0 23 0,0 0-16 16,0 0 21-16,-29 27-19 16,29-27-1-16,-39 26-11 0,10-12-4 15,29-14-1-15,-38 5-38 16,38-5 19-16,-34-7-29 0,34 7 35 15,-34-22 4-15,34 22 14 16,-25-24 10-16,25 24 20 0,0 0 52 16,-22-23-4-16,22 23 28 15,0 0-9-15,0 0 3 0,-25-12-11 16,25 12-25 0,-47 0 17-16,1 7-7 0,-9-2-3 15,0 4-21-15,0-2-24 16,4 0 3-16,4-2-16 0,5-5 7 15,8 3 15-15,5-6-14 16,29 3 11-16,-30-7-13 0,30 7-7 16,0 0-35-16,-25-26-79 15,8 0-54-15,12-5-104 16,5-3-114-16,9-6-239 0,8-8-78 16</inkml:trace>
  <inkml:trace contextRef="#ctx0" brushRef="#br0" timeOffset="76090.95">23682 9763 1326 0,'42'-2'39'0,"5"-5"55"0,8-3-22 0,4 1-26 15,9-1-29-15,4 1 16 16,-5-1-61-16,1 0 28 0,-9 8-181 15,-8 0-227-15</inkml:trace>
  <inkml:trace contextRef="#ctx0" brushRef="#br0" timeOffset="76307.62">23521 10570 2175 0,'0'0'164'0,"0"0"44"0,0 0-50 16,0 0-53-16,0 0-37 15,0 0-22-15,0 0-18 0,0 0-10 16,0 0-18-16,0 0-106 16,0 0-318-16,0 0-352 15</inkml:trace>
  <inkml:trace contextRef="#ctx0" brushRef="#br0" timeOffset="76908.13">24448 11244 1932 0,'0'0'188'0,"0"0"-20"16,0 0-49-16,0 0-29 0,0 0-20 15,-17 22 20-15,4-1-3 16,-4 3 2-16,0 0-20 0,-4 2-11 16,-8 0-24-16,-10 3-13 15,-11-1-10-15,-10-4-2 0,-12 2-7 16,0-4-2-16,0-8 0 15,-4-2-6-15,9-5-1 0,-1-7-8 16,13-5-12-16,4-4-7 16,9-10-3-16,8-7 1 15,4-3 15-15,9 0 21 16,4 6 31-16,17 23 16 0,-17-27-17 16,17 27-11-16,0 0-11 15,0 0-1-15,0 0 4 0,0 0 61 16,-25 19 40-16,-1 12-19 15,1 12-26-15,-5 5-25 0,-4 2-16 16,-4 0-10-16,0-2-13 16,-4-8-64-16,4-11-162 0,0-10-230 15,8-10-364 1,30-9-8-16</inkml:trace>
  <inkml:trace contextRef="#ctx0" brushRef="#br0" timeOffset="77108.24">23673 11097 1994 0,'0'0'54'0,"26"-5"19"0,-5 2 16 0,-21 3-19 16,25 12-7-1,-4-2-28-15,-21-10-19 0,21 17 0 16,-21-17-19-16,17 23-24 0,-17-23-143 15,-12 29-228-15,12-29-163 16,-47 31-61-16</inkml:trace>
  <inkml:trace contextRef="#ctx0" brushRef="#br0" timeOffset="77407.06">23123 11199 1336 0,'0'0'152'0,"0"0"13"16,0 0-10-16,13 26 2 0,3-2-48 15,-16-24-38-15,17 33-12 16,-8-9-24-16,-9-24 13 0,0 29 2 16,0-29-15-16,-17 28-13 15,17-28-20-15,-30 17 13 0,5-10 23 16,25-7 40-16,-30-9-28 15,30 9-8-15,-21-34-16 16,8-1-7-16,9-6-7 0,8-2-9 16,5-2-12-16,4 0-17 15,8 4-70-15,-4 6-117 0,8 4-156 16,-4 0-169-16,5 7-21 16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8:11.7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3512,'0'0'7372,"0"6"-7070,13 133 923,-4-65-879,-8-74-346,19 278 612,-19-225-749,-2-1 0,-3 1 0,-13 64 0,5-58-7815,11-53 5515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8:30.3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70 7441,'51'-24'1264,"0"6"-44,-13 2 468,-4 5-1244,12 11-336,-4 8-1408,-4 40-4369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8:12.7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1 581 3472,'0'0'2245,"1"-5"-1676,5-14-47,-5 14 238,8 3-39,23-7-460,1 3 0,0 1 1,0 1-1,0 1 0,0 2 1,49 5-1,210 38 659,-263-37-755,113 16 182,226 5-1,144-41-68,251-12-200,-396 9-50,-50-1-20,-199 16-3,89-2-4,-49 9-8,310-1 22,-91-41 24,-156 11-47,181-7 28,13-1-50,-88 16 57,-117 9-65,296-6 89,-497 17-47,25-3-10,-26 1 96,5-1-101,2 1 3939,-13-5-3811,10-19-54,-9 11-29,-6-25-19,-9-42 0,5 37-53,6 42 32,1-1 0,-1 0 0,1 0 0,0 0 1,0 0-1,0 0 0,0 0 0,1-5 0,0 5-3,-1 1-1,0-1 1,1 0 0,-1 0 0,-1 0 0,1 0-1,0 0 1,-1 0 0,-1-4 0,2-2-273,-1-7 348,-8-6-5659,-8-13 2098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8:13.8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194 158 4832,'0'0'3127,"-3"10"-3051,-9 52 110,-5 66 0,-11 63 631,14-129-553,-2-1-1,-39 92 1,50-138-242,-9 15 51,-1-6 13,11-17 1542,-2-22-1553,1-2-110,6 3 0,0 1-1,1-1 1,0 0-1,1 1 1,8-23-1,-9 30 23,20-57-253,53-106 0,-52 121 156,79-145-127,-80 156 210,2 2-1,2 1 1,32-35-1,-43 54 10,0 0 0,0 1 0,2 1-1,26-17 1,-38 27 13,1-1 0,-1 2 0,1-1 0,0 1 0,0 0 0,0 0 0,0 0 0,0 1 0,0 0 0,1 0 0,-1 0 0,0 1 0,1 0 0,-1 1 0,0-1 0,0 1 0,1 0 0,-1 1 0,7 2 0,16 10-44,-28-13 47,0-1-1,0 0 1,-1 1 0,1-1-1,0 1 1,-1 0-1,1-1 1,0 1 0,-1-1-1,1 1 1,-1 0 0,1-1-1,-1 1 1,1 0 0,-1 0-1,1 1 1,10 17 10,0 1 0,-1 1 0,-2-1 0,0 2 0,5 21 0,-11-35-2,0 1-1,-1-1 0,0 0 0,-1 0 1,0 0-1,0 1 0,0-1 1,-1 0-1,-1 0 0,1 0 0,-1 0 1,-1 0-1,0 0 0,0-1 1,0 1-1,-1-1 0,0 1 0,-7 9 1,1-6 5,0-1 0,0 0 0,-1 0 0,0-1 1,-1 0-1,0-1 0,0-1 0,-1 0 0,-23 10 1,3-5-4,-1 0 1,-65 12-1,87-21 13,9-2-9,0-1 1,0 1-1,0-1 1,0 1-1,0-1 1,0 0-1,0 0 1,-1 0-1,1 0 1,-3-1-1,-19-3 39,19 4 161,14 5-172,-2-1-34,35 23 30,51 43-1,6 16-14,84 79-33,-167-149-2049,31 22 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8:14.2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566 136 5641,'3'-5'306,"-1"1"0,1-1 0,-1 1 0,1-1 0,-1 0 0,-1 0 1,1 0-1,-1 0 0,0 0 0,0-1 0,0 1 0,-1 0 1,1-6-1,-2 8-266,0 0 1,0 0 0,0 1-1,0-1 1,0 1 0,0-1-1,0 1 1,-1 0-1,1-1 1,-1 1 0,0 0-1,0 0 1,0 0 0,0 0-1,0 0 1,0 0-1,0 1 1,-1-1 0,1 1-1,-1 0 1,1-1 0,-1 1-1,1 0 1,-1 1-1,0-1 1,-4-1 0,-8-1-33,0 1 1,0 0 0,0 1-1,0 1 1,0 0 0,0 1-1,0 0 1,0 1 0,0 1-1,0 1 1,0 0 0,1 0 0,0 2-1,0 0 1,-14 8 0,2 0-17,1 1 1,1 2 0,0 0 0,1 2 0,1 0 0,-37 43-1,49-50 20,1 1-1,0 0 0,1 0 0,0 1 0,1 0 0,1 0 0,-7 21 1,10-26-8,1 0 1,0 0 0,0 0 0,1 1 0,1-1 0,-1 0 0,1 0 0,1 1 0,0-1-1,0 0 1,1 0 0,5 17 0,-6-23 5,0 0 0,0 0 0,0 0 1,1 0-1,-1-1 0,1 1 0,-1 0 0,1-1 0,0 1 0,4 3 1,0 0 24,6 7 119,-4-6-83,0-1 0,0 0 0,16 8 0,-20-12-42,0 0 1,0 0 0,0-1-1,0 1 1,1-1 0,-1 0-1,0 0 1,1-1 0,-1 1-1,1-1 1,-1 0 0,1 0-1,7-2 1,-3-1 4,0 0 0,-1 0 0,1-1-1,0-1 1,-1 1 0,0-1 0,0-1 0,-1 1 0,1-1-1,-1-1 1,10-10 0,-2 0-26,-1-1 0,-1 0 0,19-35 0,-9 5 169,16-52 0,-2 6 489,-27 68-505,-9 22-155,0 17-23,0-1 29,4 18 0,1 9 0,-5-24-10,0 8-6,2 0 0,0 0-1,1-1 1,14 43 0,-9-43-107,1 0 0,1-1 0,0-1 0,2 1 0,0-2 0,2 0 0,0 0 0,29 26 0,-40-41-286,1 0 0,0-1 0,0 0 0,0 0 0,0 0 0,0 0 0,0-1 0,1 0 0,-1 0 0,1-1 0,0 1 0,-1-1 0,1 0 1,10 0-1,23-4-2112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8:14.8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0 183 6717,'0'0'4527,"3"-5"-4101,6-14-181,-6 14-122,2 1-55,16-12-20,-9 10-17,22 1-4,-30 4-25,0 1-1,0 0 1,0 0 0,0 0 0,0 1 0,0-1 0,5 2-1,21 12-14,-18-4-6,-6-4 18,-1 1 0,0-1 0,0 1 1,-1 0-1,0 1 0,0-1 0,-1 1 1,0-1-1,0 1 0,0 0 0,-1 0 1,1 15-1,-1-9 6,-2 0 0,0 0 0,-3 22 0,-7-2 8,3-8 2,6-20 53,6-14-301,21-37 123,0-2 56,3 2 1,52-66-1,-46 75 44,-10 7 18,-20 24 12,26 11 33,-31-6-52,1 1 0,0-1 0,-1 0 1,1 0-1,0 0 0,-1 1 0,1-1 0,-1 0 0,1 1 0,-1-1 0,1 0 1,-1 1-1,1-1 0,-1 1 0,1-1 0,-1 1 0,1-1 0,-1 1 0,0-1 0,1 1 1,-1-1-1,0 1 0,1 0 0,-1 0 0,9 16 3,0-1 1,-1 1-1,-1 1 0,0-1 1,-2 1-1,0 1 0,2 18 1,9 124-17,-10-126 23,-5-28 282,5-11-269,2-3-27,0 1 0,0-1 0,0-1-1,-1 0 1,0 0 0,9-14-1,37-66-19,-29 46 20,24-31 175,67-79 1,-115 151-162,1 0 1,0 0 0,0 0-1,0 0 1,0 0-1,0 0 1,0 1 0,0-1-1,0 0 1,0 0-1,0 1 1,2-1-1,29-16 153,-31 17-158,-1 0 0,1-1 1,-1 1-1,1 0 0,-1 0 1,1-1-1,-1 1 0,1 0 1,-1 0-1,1 0 0,-1 0 1,1-1-1,-1 1 0,1 0 0,-1 0 1,1 0-1,0 0 0,-1 0 1,1 0-1,-1 0 0,1 1 1,-1-1-1,1 0 0,-1 0 1,2 1-1,22 7 161,-23-8-160,0 1 1,0-1-1,-1 0 0,1 1 0,0-1 0,0 0 1,-1 1-1,1-1 0,0 1 0,-1-1 0,1 1 1,-1 0-1,1-1 0,-1 1 0,1-1 0,-1 1 1,1 0-1,-1 0 0,1 0 0,30 51 122,-3 2-1,34 87 1,4 7-2129,-45-111-1771,-14-29 2850,-3 0-1980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8:16.7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1761 2748,'0'0'10657,"1"-5"-10329,4-10-279,1 1-1,0 0 0,1 0 1,0 1-1,11-14 0,54-65-21,-27 36-2,235-295-18,25 21-5,-204 238 37,189-133 0,134-37 142,-314 195-237,-104 64 75,0-1 5,18-14-24,-17 14 458,-56-28-5114,23 13 4198,-1 2-1,-54-27 0,79 44 454,-1-1 1,1 0-1,0 0 1,-1 0-1,1 0 0,0 0 1,0 0-1,-1-1 0,1 1 1,-2-3-1,2 2-2,0 1 0,-1-1 1,1 1-1,0-1 0,-1 1 0,1 0 1,-1-1-1,1 2 0,-1-1 1,-2-1-1,-26-8 43,24 7 700,15 8-785,0 0 62,19 12 47,1 0 0,57 23 1,129 21 165,-176-55-142,-9-3 6,-24-3 176,2 0-7,17 0-8,-17 0 245,-11 8-623,-93 185 72,-20 67-795,106-234 43,8-18-1769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8:17.6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5829,'0'0'929,"3"0"-708,11 2-78,-14-2-138,1 1-1,-1-1 1,0 0-1,1 0 1,-1 0 0,0 0-1,1 1 1,-1-1 0,0 0-1,1 0 1,-1 0-1,0 1 1,0-1 0,1 0-1,-1 1 1,0-1 0,0 0-1,1 1 1,-1-1-1,0 0 1,0 1 0,0-1-1,0 0 1,1 1 0,-1-1-1,0 1 1,0-1-1,0 0 1,0 1 0,15 36 430,-1 1 0,14 60 1,131 630 2251,-143-659-2669,-8-43-318,-2 1 1,-1-1 0,3 37-1,-8-57-2249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8:18.0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509 1 5396,'0'0'635,"-10"9"-567,-140 118 95,105-91-73,-77 45 0,79-56 333,36-20 140,-18-1 872,19-2-1190,-1 0 244,3-9 69,-82-128 761,82 129-1176,6 32-370,1 0 229,2 0-1,0 0 1,15 41-1,-11-37-3,50 137 47,-32-96-349,21 90 1,-37-100-1710,-3-4-1253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8:18.5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0 981 9381,'0'0'2545,"5"-7"-2344,5-10-201,0 0-1,-1-1 1,-1 1-1,9-34 1,18-89-398,-20 74 199,44-211-262,14-58 403,-62 305 28,-8 25 4,3 14-162,24 33 209,41 81 1,-48-75-12,100 206 83,-79-166-50,22 37 12,22 51-2815,-68-130-873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8:19.3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81 1 2964,'0'0'1771,"4"8"-1586,2 8 10,-1 0 0,0 1 0,-1-1 0,-1 1 0,0 0 0,-1 0 0,-1 0 0,-1 0 0,-2 27 0,-32 166 990,23-150-1129,3-20-178,-48 204-2168,54-237-409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8:20.0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802 1 2308,'2'5'44,"1"1"-25,-1-4-4,-1 0 0,0 1-1,0-1 1,0 1 0,0-1 0,0 0 0,0 1-1,-1-1 1,1 1 0,-1 3 0,3 14 53,-1 1 0,-1-1 1,-1 0-1,-1 1 0,0-1 1,-2 0-1,-1 0 0,-7 26 1,4-21 24,-2-1 0,-1 1 0,-1-2 0,-1 1 0,-1-2 0,-22 30 0,19-31-34,-2-1-1,0-1 0,-1 0 1,-1-1-1,-1-1 0,0-1 1,-25 14-1,42-27-41,-1-1 0,1 1 0,-1-1 0,0 0 0,0 0 0,-8 2 0,3-1-1,9-3-22,0 1 0,0-1 1,-1 0-1,1 1 1,0-1-1,0 0 0,0 1 1,-1-1-1,1 0 0,0 0 1,0 0-1,-2-1 0,-32-1-244,35 2 244,-1 0-1,0 0 0,0 0 1,0 0-1,0 0 0,0 0 0,1 0 1,-1-1-1,0 1 0,0 0 1,0-1-1,1 1 0,-1 0 1,0-1-1,0 1 0,1-1 0,-1 1 1,0-2-1,-4-1-14,0-1-1,1 0 1,-1-1 0,1 1 0,0-1-1,1 1 1,-1-1 0,1 0-1,0-1 1,0 1 0,0 0 0,1-1-1,0 0 1,-2-7 0,1-8-119,1 0-1,0-1 1,2 0 0,1 1 0,0-1 0,8-36 0,-2 9 82,28-178 609,-34 220 925,-9 15-1443,-22 22 31,0-3-1,-2 0 1,-1-2 0,-60 34-1,88-55-21,-1-1-1,0 0 1,0-1 0,-13 4-1,8-3 32,8-2-19,1 0-1,-1 0 1,1 0-1,0 0 1,-1 0-1,0-1 0,1 1 1,-1-1-1,1 0 1,-1 1-1,1-1 0,-6-1 1,0 0 118,1 2 2143,0-4-2132,-24-8-157,23 9-38,5 9-232,-1 3 246,0 1 1,1-1-1,0 1 0,1 0 1,0 0-1,1 1 1,0-1-1,1 0 1,0 0-1,3 21 0,2 17 21,3-1-1,1 0 0,3-1 1,1 0-1,28 63 0,140 224 53,-161-299-645,32 41 1,-10-27-1574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8:30.5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1 152 7369,'71'3'1092,"18"-11"-480,-4-11-340,4-10-424,-12-13-1428,-11-14-1565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8:20.5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351 0 5485,'0'0'2972,"-5"7"-2993,-123 130 30,6-8-49,98-102 18,17-14-35,-2 21 15,6 0 59,3-33-17,0 0 0,0-1 1,0 1-1,0 0 0,1 0 0,-1 0 1,0 0-1,0-1 0,0 1 0,1 0 1,-1 0-1,0 0 0,1-1 0,-1 1 1,1 1-1,14 26-46,-14-28 43,-1 1 0,1 0 1,-1 0-1,1-1 0,-1 1 1,1 0-1,-1-1 0,1 1 0,-1 0 1,1-1-1,0 1 0,-1-1 1,1 1-1,0-1 0,0 1 0,-1-1 1,2 1-1,14 8-5,1-1 0,-1 0 0,1-1 1,0-1-1,35 7 0,59-7 56,-105-6 329,-10 6-339,-9 13-35,-2 0-1,0-1 1,-1-1-1,0-1 1,-24 18-1,-28 29-65,67-63 63,-22 22-11,2 2 0,0 0 1,-30 46-1,46-62 10,1 0 0,0 0 0,1 0 0,0 0 0,0 0 0,0 1 0,1-1 0,1 1 0,-1-1 0,1 1 0,1 0 1,0 0-1,0-1 0,0 1 0,1 0 0,1 0 0,-1-1 0,6 13 0,-4-12 16,1-1 0,0 0 0,0 0 0,1-1 1,0 0-1,1 1 0,0-2 0,0 1 0,0-1 0,1 0 0,-1 0 1,15 8-1,-1-1 7,0-2 1,2 0 0,34 11-1,-30-13-13,1-2 0,0-1 0,0-1 0,0-1 0,0-1 0,1-2 0,-1-1 0,44-5 0,-44 2-484,0-2 0,0-1 0,-1-2 1,0 0-1,24-12 0,23-18-1993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8:20.9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888 1 2228,'0'0'1596,"-4"7"-1243,-11 20-67,14-26-275,1 0 0,-1 0 1,0 0-1,1 0 0,-1 0 0,0-1 0,1 1 0,-1 0 1,0 0-1,0-1 0,0 1 0,1-1 0,-1 1 0,0-1 1,0 1-1,0-1 0,0 1 0,0-1 0,-2 1 0,-32 12 8,-1 0 0,0-2 0,-1-2 0,-52 7 0,-22-7-30,-1-4-1,-202-18 1,306 12 288,1 4-237,-21 5-26,27-8-12,1 0 0,-1 0 0,1 0 0,-1 1 0,1-1 0,-1 0 0,1 0 0,-1 0 0,1 1 0,-1-1 0,1 0 0,0 0 0,-1 1 0,1-1 0,-1 0 0,1 1 0,0-1 0,-1 1 0,1-1 0,0 0 0,-1 1 0,1-1 0,0 1 0,0-1 0,0 1 0,-1 0 0,-4 12 14,0-1 1,1 1-1,1 0 0,0 0 1,0 1-1,2-1 0,-1 24 1,2-16-13,0 0 0,2 0 0,1-1 0,9 35-1,15 47 160,-12-39-114,44 111 0,-2-51-1008,-28-62-965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8:22.2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800 976 3776,'0'0'4121,"-5"-6"-4430,1-1 166,0 1 0,1-1 0,-1 1 0,1-1 0,0 0-1,1 0 1,0 0 0,0-1 0,0 1 0,1 0 0,0-1 0,1 1 0,0-1 0,0 1 0,1-13-1,3-10-164,2 0-1,0 0 1,2 1-1,1 0 1,2 0-1,1 1 1,26-47-1,-36 71 300,1 0 0,0 0-1,0 0 1,1 1 0,-1-1-1,1 1 1,0-1 0,0 1 0,0 1-1,0-1 1,0 0 0,1 1-1,-1 0 1,1 0 0,-1 0-1,1 1 1,0-1 0,9 0 0,-4 1 8,0 1 0,0 1 0,-1 0 0,1 0 0,0 1 0,-1 0 0,1 0 0,17 8 1,282 123 128,-115-47 38,-160-69 34,-27-14 1616,-15 3-1556,-7 4-234,-1 0 0,0-1 1,-1-1-1,0 0 0,0-1 0,-1-1 0,1-1 0,-27 4 0,-156 18 103,199-27-128,-105 10 655,-121-6 0,183-6-67,0-2 0,1-2 0,0-2 0,0-1-1,-64-24 1,94 27-379,-1 0-1,1 0 1,0-1-1,1-1 1,0-1-1,0 1 1,1-2-1,0 1 1,0-2-1,1 1 1,1-2-1,0 1 1,0-1-1,-9-19 1,-119-246-619,97 186-118,-78-129 0,109 203 461,-12-15-444,2 7-21,14 19-340,-18 38-6693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8:22.4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7957,'0'0'2276,"37"8"-2128,-2 33-6753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8:22.8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561 1 3196,'0'0'-7,"6"4"42,1 1-27,-4-3 3,0 0 0,0 0 0,0 1 0,0-1 0,-1 1 0,1 0 0,-1-1-1,4 7 1,35 43 55,-20-23 43,-20-29-104,-1 1 0,1-1-1,-1 1 1,1-1 0,-1 1 0,0 0 0,1-1 0,-1 1-1,0 0 1,1-1 0,-1 1 0,0 0 0,0-1 0,0 1-1,0 0 1,0-1 0,1 1 0,-1 0 0,-1 1 0,1 26 106,0-27-102,0 0 1,0-1-1,0 1 0,0 0 1,0 0-1,0 0 0,0 0 1,-1 0-1,1 0 0,0 0 1,-1-1-1,1 1 0,0 0 1,-1 0-1,0-1 0,1 1 1,-2 1-1,-5 8 17,0 0 0,-1 0 0,0-1 0,-1 0 0,0-1 0,-1 0 0,-17 11 0,8-7 19,0-1-1,-1-1 0,-1-1 1,0-1-1,0 0 1,-1-2-1,1-1 1,-1 0-1,0-2 1,-1 0-1,1-2 1,-1 0-1,1-1 0,0-2 1,-1 0-1,1-1 1,0-2-1,-32-10 1,43 10 135,6 3-28,0 0 0,0 0 0,0 0 0,0 0 0,-1 1 0,1 0 1,-6 0-1,-22-5 13,25 5-119,3 9-117,-16 25 104,20-32-30,0 0-1,1 0 1,-1 0-1,1 0 1,-1 0 0,1 0-1,-1 1 1,1-1 0,0 0-1,-1 0 1,1 0-1,0 0 1,0 2 0,-2 8 4,-1 32 58,3-5-72,0-29-313,1 0-1213,4 35-764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8:23.0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 21 6905,'0'0'1356,"-29"-21"652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8:23.6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1334 665 6709,'0'0'1944,"-9"0"-1866,-5 1-79,1 1 1,-1 0 0,1 1-1,0 0 1,0 1-1,0 0 1,0 1 0,1 1-1,0 0 1,-17 11-1,-14 12-12,-59 53 0,-166 167-7,241-220 7,1 2 1,2 1 0,1 1 0,1 1-1,2 1 1,2 1 0,-16 43-1,30-67 1,0 1-1,2 0 0,-1 0 1,0 24-1,3-36 13,0 0-1,0 0 0,0-1 1,0 1-1,0 0 1,0 0-1,0 0 0,1 0 1,-1 0-1,0-1 1,1 1-1,-1 0 1,0 0-1,2 1 0,17 34 3391,-24-43-3143,-35-44-7,-25-34 133,3-15-89,3-2 1,6-3 0,-48-132-1,22 12 395,63 169-862,2-1 0,-7-60 0,-24-220-8295,39 291 6561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8:23.8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2636,'52'5'288,"-4"6"32,-10 2-164,-1 8 68,0 16-160,-9 3 40,-13 0-40,-10 18-8,-10 16 104,-18 16-148,-6 11-476,-28 10-1172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8:24.0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495 1 2904,'0'0'732,"-29"50"1785,-16 19-1765,2-5-320,-9 2-216,-5 3-64,-9 0-52,-5-3-780,5-5-984,1-8-705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8:24.3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263 1 2896,'10'0'24,"1"1"0,-1 0 1,1 0-1,-1 2 0,1-1 0,12 6 0,-21-8-12,-1 1-1,1 0 1,-1 0-1,1-1 1,-1 1 0,0 0-1,1 0 1,-1 0-1,0 1 1,0-1 0,1 2-1,33 32 278,-2 1 0,28 42-1,-52-66-192,-1 1 0,0-1 1,-1 2-1,0-1 0,-1 1 0,-1 0 0,0 0 0,-1 0 0,0 1 0,-1 0 0,1 24 0,-4-38-83,0 0 0,0 0 0,0 0 0,0 0 0,0 0 0,0 0 0,-1 0 0,1 0 0,0-1 0,-1 1 1,1 0-1,-1 0 0,1 0 0,-1 0 0,1 0 0,-1 0 0,0-1 0,1 1 0,-2 1 0,-10 13 62,0-1-1,0 0 1,-1 0 0,-1-1 0,-25 17 0,26-21 29,-2-1-1,1-1 1,-1 0 0,-1-1 0,1 0 0,-1-1 0,0-1 0,0-1 0,0 0 0,0-1 0,0-1 0,-1 0 0,1-2 0,-19-1 0,-13-8 809,46 10-827,0-1 0,0 1-1,0-1 1,0 1 0,0-1-1,1 0 1,-1 0 0,0 0 0,-2-2-1,-39-23 768,41 25-809,0 0 0,1 0-1,-1 0 1,1 0 0,-1 0 0,1-1 0,0 1 0,-1 0-1,1-1 1,0 1 0,-1-3 0,-9-10 7,0-1 0,2-1 0,0 1-1,1-2 1,0 1 0,-8-29 0,16 44-58,0 0 0,0 1 0,-1-1-1,1 0 1,0 0 0,0 0 0,0 0 0,1 0 0,-1 0-1,0 0 1,0 0 0,0 0 0,1 0 0,-1 0 0,0 0-1,1 0 1,-1 0 0,2-1 0,6-15-451,1 1 0,1-1 0,1 1 0,0 1-1,1 0 1,1 1 0,0 0 0,20-16 0,30-9-2356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8:30.7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33 12913,'0'0'1240,"-38"-32"-920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8:25.2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67 0 1028,'-7'6'41,"-17"16"45,17-16 78,4 0-50,-10 19 4,9-14-1,3-6-55,1-4-32,0 0-1,-1 1 1,1-1 0,0 1 0,0-1-1,0 1 1,0-1 0,0 1-1,0-1 1,0 1 0,1-1 0,-1 1-1,1-1 1,-1 0 0,1 1-1,-1-1 1,2 2 0,-1 3 89,-1-5-89,1 1 1,-1 0-1,0-1 1,1 1-1,0 0 1,-1-1-1,1 1 1,0-1 0,0 1-1,0-1 1,0 1-1,0-1 1,0 0-1,0 1 1,1-1-1,1 2 1,20 19 183,-9-13 28,52 18 413,-64-26-593,0-1 0,-1 1 0,1 0 1,0-1-1,0 1 0,-1-1 1,1 0-1,0 0 0,0 1 0,0-1 1,0 0-1,0-1 0,-1 1 0,1 0 1,2-1-1,2 0 188,0 1 670,0-2 44,0-1-606,-4 2-142,-1 0-1,1 0 0,0 0 1,0 0-1,0 0 0,0 1 1,0-1-1,0 1 0,0 0 1,4-1-1,-5-5 450,4-52 27,-8 48-487,-11-12-142,5 13-99,1 4-106,1 0 1,-1 1 0,0 0-1,0 0 1,-1 1 0,1 0-1,0 1 1,-1-1 0,0 2-1,0-1 1,0 1 0,1 1-1,-12 0 1,-43 4-2291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8:39.5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0 421 1816,'0'0'2932,"7"-4"-2763,19-9 88,1 2 0,0 0 1,1 1-1,54-10 0,126-11 631,-201 30-863,494-48 490,-437 42-487,299-26 3,-318 31 10,-8-1-19,-30 2-42,-22-17-4343,10 12 4296,1-1 0,-1 1 0,1-1 0,-5-11 1,2 5 18,-4-7-36,-23-34 1,15 27 112,-9-15 158,23 35 1408,9 16-1385,11 24-8,-15-32-188,1 0-1,0 1 1,-1-1 0,1 0-1,0 0 1,0 1 0,-1-1 0,1 0-1,0 0 1,0 0 0,2 1-1,39 37 352,-17-17-167,-19-16 42,1-1-84,22 13-35,-22-14 196,-7-3-309,-1 0-1,1 0 0,0 0 1,1 0-1,-1 0 0,0 0 1,0 0-1,0 0 0,0 0 1,1 0-1,-1 0 0,1 0 1,-1 0-1,0 0 0,1 0 1,0 0-1,-1 0 0,2 1 1,-1-1 1,0 0 0,0 0 0,0 1-1,-1-1 1,1 0 0,0 1 0,-1-1 0,1 1 0,-1-1 0,1 1 0,-1-1 0,0 1 0,0-1 0,0 1 0,0-1 0,0 1 0,0 0 0,0 1 0,0 24 135,0-27-133,0 1-1,0 0 0,0 0 0,0 0 0,0-1 1,0 1-1,-1 0 0,1 0 0,0-1 0,0 1 1,-1 0-1,1-1 0,0 1 0,-1 0 0,1-1 1,-1 1-1,1 0 0,-1-1 0,0 2 0,-6 8 43,4-5-26,0 0 0,0 0 1,-1 0-1,0 0 1,0-1-1,-9 8 0,-27 26 37,-2-2 0,-75 50 0,-58 24-16,167-105-48,1-1-215,-21 13-502,21-13-556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8:40.0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764 69 2380,'0'0'314,"-1"-6"80,-3-15 25,3 16 1007,-7 0-1232,-22-14 75,14 12 38,-16 2 79,31 5-354,0 0 1,0-1 0,-1 1-1,1 0 1,0 0 0,0 0 0,0 0-1,0 0 1,0 1 0,0-1-1,0 0 1,0 0 0,0 1 0,0-1-1,-1 1 1,-36 14 411,1 2 0,1 2 0,0 1 0,-63 48-1,-123 120 402,148-122-755,33-35-124,31-24-25,1-1-575,1-3-853,-27 7-612,27-7-230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8:40.3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0 152 3444,'29'-21'724,"8"1"52,20-1-648,3 1 8,-11 4-104,11-1-200,-9 5-444,-8 0-332,0-1-236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8:40.5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61 0 3140,'0'0'4749,"-18"53"-4185,13 0-272,5 4-140,-9 1-44,9-5-108,0 0 24,0-5-276,-6-11-580,-16 13-2857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8:40.9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733 1 3900,'0'0'4314,"-8"7"-4242,-5 4-64,-1-2 0,0 0-1,0 0 1,-1-1 0,-19 7 0,7-5-8,-1 0 1,-43 8 0,-113 12 61,150-26 41,0 1-1,0 3 1,1 0-1,-58 24 0,78-23-52,-16 16-8,17-12-10,5-1-34,1 0 0,0 0 0,-6 17 0,12-17-123,6 18-426,-4-22-533,2-2-526,15 19-189,-14-19-21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8:41.1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0 115 3488,'0'0'1336,"29"-45"-251,22 0-933,-8 21-112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8:41.6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501 230 3524,'0'0'894,"-1"6"38,-20 103 1855,15-94-2668,0-1 0,-1 1-1,-1-2 1,0 1-1,-18 22 1,24-33-110,0 0 1,0 0-1,0 0 0,0-1 1,-1 1-1,1-1 1,-1 0-1,-4 3 0,-16 13 19,0 1 33,17-14-2,2-5 99,-15 2-66,18-2-91,1 1 0,-1-1 0,1 0 0,0 0 0,-1 0 1,1 0-1,0 0 0,-1 0 0,1-1 0,-1 1 0,1 0 0,0 0 0,-1 0 0,1 0 1,0 0-1,-1 0 0,1-1 0,0 1 0,-1 0 0,1 0 0,0-1 0,-1 1 0,1 0 1,0 0-1,0-1 0,-1 1 0,1 0 0,0-1 0,0 1 0,-2-2 2,-2-2-6,0 0 1,0 0-1,1-1 0,-1 1 0,1-1 1,0 0-1,0 0 0,1 0 0,-1-1 1,-1-7-1,-4-31-150,2 1 0,3-1 1,1-62-1,0-13 316,1 23-45,1 93-126,3 10 31,6 17 65,-1-1 1,-1 2-1,-1-1 0,2 28 0,7 107 655,-15-115-570,-1 0 0,-2 0 0,-2-1 1,-2 0-1,-2 0 0,-22 64 0,25-91-133,1 1 0,-2-1-1,0 0 1,-1-1 0,-1 1-1,0-2 1,-1 1 0,-1-1-1,0-1 1,-14 13-1,11-14 262,-28 16 0,38-25-193,-2-9-46,-1 0-72,1 0 1,0-1 0,0 0-1,1 0 1,0-1 0,0 1-1,1-1 1,0 0 0,0 0-1,1-1 1,0 1 0,0-1-1,-2-15 1,2-1-48,0 1 0,2-1 0,3-28 0,-1 40-15,1 1 0,0-1 0,1 0-1,0 0 1,1 1 0,0 0-1,11-20 1,24-33-1067,-28 55 133,-5 6 688,0 0 0,0 0-1,0 1 1,1 0 0,-1 0 0,1 0-1,0 1 1,0 0 0,0 0 0,0 1-1,0 0 1,0 0 0,0 1 0,1 0-1,-1 0 1,9 2 0,27 10-1536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8:41.8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2512,'0'0'1464,"29"29"-444,22-18-411,-8-3-509,0-3-505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8:42.9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375 330 1672,'0'0'1020,"5"-6"-1067,14-18 52,-15 19-19,0 0 20,11-15-6,-11 16 1643,-4 6-1602,0 0 0,1 0-1,-1 1 1,1-1 0,-1 0-1,1 0 1,0 0 0,0 0 0,0 0-1,0 0 1,1 2 0,1 2 35,-1 8 166,-6 14 21,-2-12 94,-73 106 649,65-106-695,-33 33 140,-57 76 1,80-92-226,1 1 0,2 0-1,-31 71 1,49-92-63,2-5-123,1-5-26,0 0 1,-1 0 0,1 0 0,0 0 0,1 0 0,-1 0 0,0 0-1,1 0 1,1 4 0,-2-7-15,0 2 7,1 1-1,0 0 1,-1-1-1,1 1 1,0-1-1,1 1 1,-1-1-1,0 1 1,4 3 0,-2-4-2,0 1 0,0-1 1,1 0-1,-1 0 1,1-1-1,0 1 0,0-1 1,-1 1-1,1-1 1,0-1-1,0 1 1,0 0-1,0-1 0,6 0 1,1-4 30,13-12-13,-14 6 1,14-48-59,-24 58 32,0-1-1,0 0 1,0 0 0,0 1 0,1-1-1,-1 0 1,0 0 0,0 0 0,-1 1-1,1-1 1,0 0 0,0 0 0,0 1-1,0-1 1,-1 0 0,1 0 0,-20-54-27,-41-83 0,-8-17 26,68 151 1,-16-39 12,-11-51-1,24 79 35,2 0 0,0 0 0,0 0 0,2 0 0,0 0 0,0 0 0,5-24 0,14-57-14,-14 83-255,54-78-2995,-49 80 1487,26-23 22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6:01.5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42 11817,'0'-42'3408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8:32.2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3081 388 3364,'0'0'6479,"-7"-2"-6036,-35-5-184,0 1-1,0 2 1,-63 3 0,33 1-4,-734-7 1272,93 2-1309,-34 9-224,650 0-29,-132 8 48,191-9-37,1-2-1153,42-8-88,0-1 758,-2 3 157,0 1 0,0 0 0,0 0 0,0 1 0,0-1 1,1 1-1,5-4 0,39-36-1161,2 2 0,66-41 0,-24 30 2145,107-44 0,-191 92 2527,21-6-2106,-24 8 1104,-13 8-1543,-28 19-262,0-2-1,-51 24 1,-324 98-49,367-133-302,13 0 31,24-9-21,3 4 30,-1 0 22,2 0-1,-1 1 1,1-1-1,0 1 1,1 0-1,0 0 1,0-1-1,0 1 1,1 1-1,1-1 1,-1 0-1,1 0 1,0 0-1,1 0 1,0 0-1,0 0 1,1 0-1,5 15 1,-2-11-5,1 0 0,0 0 0,0-1 1,1 0-1,0 0 0,1 0 0,0-1 0,15 13 0,-6-8-43,0-1-1,0-1 1,1-1-1,26 13 1,107 48-3010,-108-51-469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8:43.1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2304,'0'0'1108,"37"21"-268,0 3-468,-2 5-100,-7 0-212,4 3-276,-32 13-1664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8:43.6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280 1 2704,'0'0'1504,"7"8"-1002,9 12-249,-1 1-1,0 0 0,-2 1 0,-1 0 1,19 48-1,24 101 391,-53-163-355,-1-2-173,5 19-24,-5-19-9,-8-1-60,0 1-20,4-3-1,0-1 0,0 0-1,0 1 1,0-1 0,0 0 0,-1-1-1,1 1 1,-1-1 0,-4 2 0,-33 14-29,-5 5-13,4 4 18,27-11 59,-3 5 122,1 2 1,2 1-1,0 0 1,1 0 0,-17 43-1,4 46 838,12-41-158,14-66-527,1-3-271,0 0-1,-1 0 1,1 0 0,-1 0 0,1 0-1,-1 0 1,0 0 0,1 0-1,-1 0 1,0 0 0,-2 2-1,0 1 42,1 1 141,-2-2 0,2-1-151,1-2-49,0 0-1,0 0 0,1 0 1,-1 0-1,0 0 1,0 0-1,0 0 1,0 0-1,0 0 1,-1 0-1,1-1 0,0 1 1,0 0-1,0-1 1,-1 1-1,1-1 1,0 1-1,-2-1 0,-16 6 139,14-5-70,-12-43-29,14 35-64,0 0 0,0 0 0,0-1 0,-2-11 0,2-6-18,1 0 0,2 0-1,0 1 1,2-1-1,0 0 1,11-41 0,2 8-390,36-89 1,-29 97-965,3 2 0,3 0 0,56-75 0,-41 65-1129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8:48.0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3035 373 2216,'0'0'1206,"-6"-1"-880,-25-3 146,24 0-225,-115-73 236,75 48-451,-1 1 0,-1 3 0,-1 1 0,-2 3 0,-69-19 0,-272-42 183,151 56 273,162 20-276,-40 0 105,0 6 0,-206 26 0,-75 43-354,215-15 124,150-40-52,1 0 0,0 3 0,-35 22-1,32-15 60,2 3-1,0 1 0,2 1 1,1 2-1,1 2 0,2 0 1,-35 52-1,50-64-6,5-8-37,0 1-1,2 0 0,-14 27 1,11-15 32,3-7-11,1-1-1,0 1 0,-4 22 0,-5 44 327,3 1 0,-2 141 0,15-211-338,1 0 0,1-1 0,1 1 0,0 0 0,1-1 0,0 0 0,2 0 0,0 0 0,0-1 0,1 0 0,1 0 0,0 0 1,1-1-1,1-1 0,15 17 0,0-2 132,2-2 0,1-1 0,1-1 0,1-1 0,63 34 0,-35-26-39,-8-3-78,1-2 1,82 27 0,-82-37 20,-1 1 46,0-2-1,75 9 0,-34-16-105,0-5 0,0-4-1,158-24 1,-119 4-24,0-6-1,132-48 1,-45 12-3,122-44 27,-299 91-30,0-1 0,-1-2 0,-1-2 0,-1-1 0,-1-2 0,35-31 0,-21 8 2,-2-1 1,-2-3 0,-3-1-1,51-82 1,-73 98 4,-2 0 0,-2-2 1,-1 0-1,11-46 0,-23 69-8,-1-1 1,-1 0-1,-1 0 1,-1-28-1,0 26 13,0 12-18,-1-1-1,0 0 0,0 0 1,-3-10-1,-3-14-45,3 3-615,-1 1 0,-16-49 0,15 56-101,5 16 417,-1 1-1,1-1 1,-1 1 0,0-1-1,-1 1 1,1 0-1,-5-6 1,-2-5-451,-15-27-1880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8:48.8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1060 482 4900,'0'0'184,"-1"7"-93,-11 61 220,12-66-296,0-1 1,0 0-1,-1 0 0,1 0 1,-1 1-1,1-1 0,-1 0 1,1 0-1,-1 0 0,0 0 1,0 0-1,1 0 0,-2 1 1,-9 12 31,2 0-11,0-2-1,-1 0 1,-1 0-1,0-1 1,0 0-1,-1 0 1,-1-2-1,-15 11 1,-51 24 526,73-40-73,-3-3-27,-25 4-48,32-4-358,0-1 0,0 1 0,-1-1 0,1 0 0,0 1 0,0-1 0,-1 0 0,1 0 1,0-1-1,0 1 0,0 0 0,0-1 0,-3 0 0,-2-1 111,1 1 328,-11-14 63,13 11-514,0 1 1,0-1 0,0 0-1,0 0 1,1 0 0,-1 0-1,1-1 1,0 1 0,1-1-1,-1 0 1,-3-8 0,-2-10 6,0-1 0,2 0 1,0 0-1,-4-44 0,19-166 448,1 32 199,-10 173-639,0 22 3,0 0-52,0-21-36,0 21-18,3 16-350,22 107 396,-17-70-6,-3-19 8,-1-1 0,-2 1-1,0-1 1,-2 1-1,-1-1 1,-1 1-1,-2-1 1,-9 40-1,8-52-8,-1-1 0,0 1 0,-1-1-1,0 0 1,-1-1 0,0 0 0,-1 0-1,0-1 1,-1 0 0,-1 0-1,1-1 1,-17 11 0,14-11-38,0-1 1,-1 0-1,0-1 1,-1-1-1,1 0 1,-1-1-1,-1-1 1,1 0-1,-1-1 1,0-1-1,-17 2 1,15-5-51,-32-3 1,35-2 29,0-2 57,5 3 10,1-1 0,-1 0-1,1 0 1,-1-1 0,2 0 0,-15-13 0,-9-11 51,24 23 47,0 1-15,-22-18-50,22 18-22,2 6-93,-17 0 46,23 0 32,-1 0 0,1 0 0,-1 0-1,1 0 1,-1 0 0,1 0 0,-1 1 0,1-1 0,-1 0 0,1 0 0,-1 0-1,1 0 1,-1 1 0,1-1 0,-1 0 0,1 1 0,-1-1 0,1 0-1,-1 1 1,1-1 0,0 0 0,-1 1 0,1-1 0,-1 1 0,-26 30-3,19-13-473,0 0 0,1 0 0,-9 39 1,15-56 301,1 0 0,0 0 1,0-1-1,0 1 0,0 0 1,0 0-1,0 0 0,0 0 1,0 0-1,0 0 0,0 0 1,0 0-1,1-1 0,0 3 1,11 38-2908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8:49.0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7029,'37'0'4956,"-8"3"-4956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8:49.7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524 322 2008,'43'25'4603,"-39"-22"-3269,20 10 2241,-26-21-4023,-1-3 247,1-1 0,0 1 0,0 0 0,1 0 0,1-1 0,0 1 0,1 0 0,0-1 0,0 1 0,6-18 0,-2 16 53,1 0 0,1 1 0,0 0 0,0 0 0,2 1-1,-1 0 1,1 0 0,1 1 0,0 0 0,0 1 0,19-14-1,-16 15 98,-1-1-1,2 2 1,-1 0 0,1 0-1,0 2 1,0-1-1,0 2 1,1 0-1,0 1 1,16-2-1,-15 6 25,18 7 4,-25-7 137,-6 8-7,0-2-75,0-1 0,0 1 1,-1 0-1,0 0 0,-1 0 0,0 0 1,0 0-1,0 0 0,-1 0 0,0 0 1,0 0-1,-1 1 0,1-1 0,-2 0 1,1 0-1,-1 0 0,0-1 0,-5 12 1,-4 1 96,-1-1-1,-1 0 1,0-1 0,-1 0 0,-21 19 0,-91 70 365,62-54-231,-177 159 569,19 18-426,109-76-225,40-51-1786,68-95-501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8:49.9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1 245 8493,'57'-37'352,"-6"10"100,7-2-108,7 5-164,7-5-72,-7 0-76,-5 5-12,-11 0-112,-3 3-1128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8:50.2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437 429 2864,'-8'18'267,"5"-12"-30,0 0 0,0-1 1,0 1-1,0-1 0,-9 10 0,-13 17 449,9-16-179,-6 1-207,-1-1 0,0-1 0,-50 22 0,58-30-111,10-4-16,-1-1 0,1 0 0,-1 0 0,1 0 0,-7 0-1,2 1 58,5-1-25,0-1 1,0 1-1,0-1 1,-1-1-1,-7 1 1,-22 3 526,27-4 324,2-7-732,-2-3-295,0-1 0,1 1 0,1-1 0,0 0 0,0-1-1,1 0 1,1 0 0,0 0 0,0 0 0,1 0 0,1-1 0,0 0-1,1 1 1,0-23 0,2 17-26,18-167 10,-9 128-493,4-84 1,-14 135-509,-2-1-554,-8-23-549,8 22-190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8:50.4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4796,'0'0'1045,"14"48"-109,-8-19 500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8:50.8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822 82 3496,'0'0'766,"8"10"-44,11 12-313,-1 0-1,-2 2 0,0 0 0,-2 1 0,0 1 0,-2 0 0,-1 0 0,13 50 0,-18-54-285,-1 0-1,-1 0 1,-1 1-1,-1-1 1,-1 1 0,-1 0-1,-1-1 1,-1 1-1,-1-1 1,-1 0 0,-1 0-1,-10 28 1,4-25-102,-1 0 1,-1-1-1,-1-1 0,-1 0 1,-1-1-1,-24 26 0,9-15-9,-2-2-1,-71 53 0,67-59 16,-2-1 1,-60 28-1,71-39 61,-1-2 1,1-1-1,-2-2 0,-45 8 1,65-15-41,0 0-1,0 0 1,0-1 0,0-1 0,0 0 0,0 0 0,1-1 0,-1 0 0,0 0 0,1-1-1,-1-1 1,1 0 0,0 0 0,0 0 0,-16-12 0,15 8-6,1 0 0,0-1 0,0 0 0,1 0 1,0-1-1,0 0 0,1-1 0,1 1 0,0-1 0,0 0 0,1-1 1,-4-13-1,-2-11 7,2-1 0,2 0 0,1 0 1,2-1-1,2 1 0,1-1 0,2 1 0,1-1 1,2 1-1,2-1 0,1 2 0,18-53 0,-14 57-186,2 0 0,1 1-1,1 0 1,2 1-1,40-53 1,-40 62-322,2 0 0,1 0 0,0 2 1,1 1-1,2 0 0,-1 2 0,42-23 0,-49 32-244,1 0 0,0 0 1,0 2-1,0 0 0,34-5 0,4 4-1168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8:33.2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429 0 2416,'0'0'8698,"-6"2"-8665,-2 0-30,0 1 0,0 1 0,1-1 0,-1 1 0,1 1 0,0-1-1,0 1 1,1 1 0,-1-1 0,1 1 0,-10 12 0,-1 3 54,0 1 0,-21 38 0,4 4 127,4 1 1,2 1-1,3 2 1,-22 93-1,-30 287 380,71-357-518,6-89-56,0 0 1,0 0-1,0 0 1,0 0-1,0 0 1,0 0 0,-1 0-1,1 0 1,-1 0-1,1 0 1,-1 0 0,-1 2-1,0 1-91,0 1-679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8:50.9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4188,'15'48'2233,"13"-3"-577,15-4-1572,3-20-3781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9:52.6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923 159 3468,'0'0'2544,"2"-6"-1695,1 1-472,4-8-148,-5 0 2799,-2 12-3011,0-1-1,0 0 1,-1 1-1,1-1 1,-1 0 0,0 1-1,1-1 1,-1 0 0,0 1-1,0-1 1,0 1-1,-1-2 1,-1-1 15,1-2 37,-4 1-45,-19-18-34,19 18-15,-1 0 3,-27-15 28,-1 5 19,25 12-23,-28-3-25,-29-1-10,55 8 53,-17 4 7,-1-4-29,23-1-34,0 2 24,-21 3 27,-10 3-2,31-7-54,1 2 10,-111 56 105,81-39-107,-8 4 30,22-13 14,16-9-1,0 2-35,-19 12 34,19-12-9,0 0 23,-19 10-32,19-11-15,0 4 30,-28 30-12,10-5 18,-22 30-43,41-57 36,2 2-39,-3 0 33,4-3 3,-1 0-1,1 0 1,0 0-1,0 0 1,0 0-1,-1 5 1,-11 28 2,0 0 1,10-29-12,-6 25 3,-4 48 2,6-44 49,4-13-50,3-17-37,0-1 10,-4 12 41,0-3-14,1 1 0,1-1 0,-2 22 1,5 70 137,1-33-98,4-6-19,-2-55-7,16 48 350,-18-56-204,3 1-26,11 19-19,-11-19 8,-1 0-4,10 19-13,-9-19-28,1-1-19,0 1-42,-3-4-4,0 1-1,1-1 0,-1 0 0,0 1 0,1-1 1,0 0-1,-1-1 0,6 3 0,-3 1 12,-3-3-11,0-1 0,0 1 0,0-1-1,0 1 1,1-1 0,-1 0 0,0 0 0,0 0-1,1 0 1,-1-1 0,4 2 0,5 0 5,0 1 0,0-2 1,0 1-1,0-1 0,1-1 1,-1 0-1,0-1 0,0 0 1,1-1-1,-1 0 0,0-1 1,0 0-1,12-5 0,22-12 103,-1-2-1,-1-2 0,67-48 0,-107 71-85,-1-1 0,1 0-1,-1 0 1,0 0 0,0 0-1,0 0 1,0-1 0,0 1-1,0 0 1,0-1 0,1-3-1,3-5 35,3-1-10,-2-1 0,1 0 0,-2 0 0,1 0-1,-2-1 1,6-22 0,12-88-52,-12 58-43,2-13 8,16-80 53,-25 142-17,-1-1 1,-1 1-1,-1-1 0,-1-27 1,0 15-88,-4 25 57,-11-15 16,11 16-49,-4 0-203,-24-12-329,23 12-372,-36-4-5772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9:53.2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842 120 2416,'5'-15'42,"-3"10"17,0 0-1,0-1 1,-1 1-1,0-1 1,1-7 0,2-15 269,-3 21 1914,-8 3-1977,1 0-240,-1 1 0,1 0-1,0 0 1,-1 0 0,1 1-1,-1 0 1,0 0 0,0 1 0,0 0-1,0 0 1,0 1 0,0 0-1,0 0 1,0 0 0,0 1-1,1 0 1,-1 0 0,-10 4 0,-18 8 283,0 2 1,1 2-1,-43 27 1,37-18 256,0 2 0,-61 57-1,-56 81 187,132-135-596,2 1 0,1 0 1,1 2-1,-20 45 0,28-51 1,2 1 1,1 1-1,1-1 1,1 2-1,-6 57 0,13-73-101,1 0 0,1 0 0,0 0 0,0-1-1,2 1 1,0 0 0,0-1 0,2 0 0,0 1 0,0-2-1,1 1 1,1-1 0,0 0 0,1 0 0,0-1-1,1 0 1,1 0 0,0-1 0,16 15 0,-5-9-33,1 0 1,0-2-1,1 0 0,1-1 1,0-2-1,1 0 1,0-2-1,0-1 1,52 12-1,-30-12 10,1-2 1,0-2-1,0-2 0,0-2 0,84-10 1,-99 5-15,-1-2 0,1-1 0,-1-2 0,0-1 0,-1-1 0,0-2 0,-1-1 1,-1-2-1,33-21 0,-45 24-14,-1-1 1,0-1-1,0 0 1,-2-1 0,0-1-1,0 0 1,-2-1-1,0 0 1,-2-1-1,0 0 1,0 0-1,-2-1 1,-1-1-1,6-24 1,-6 14-2,-1 0 0,-2 0 0,-1 0 0,-2 0 1,-1-1-1,-1 1 0,-2 0 0,-1 0 0,-9-35 0,9 49-1,-1 0 0,0 0-1,-2 1 1,0 0-1,0 1 1,-1-1 0,-1 1-1,-1 1 1,0 0 0,-1 0-1,0 1 1,-1 0 0,-1 1-1,0 1 1,0 0 0,-1 0-1,0 1 1,-1 1 0,0 1-1,-31-13 1,17 12-24,0 1 1,-1 1-1,0 2 0,-58-4 1,36 8-1911,-105 12 0,112-5-825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9:53.8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429 0 5080,'0'0'4798,"4"8"-3927,20 39-95,-7-14-330,-1 1 0,15 44 0,-26-62-336,-1 1 1,-1-1 0,-1 1 0,0 0 0,0 26-1,-3-34-74,0 0-1,0 0 0,-1 0 0,0 0 0,0 0 1,-1 0-1,0 0 0,-1 0 0,0-1 1,0 0-1,-10 13 0,2-6-13,0 0 0,-2-1 1,1 0-1,-2-1 0,-16 11 0,-7 2-131,-41 21 0,52-34-789,-1 0 0,0-2-1,0-1 1,-48 10 0,66-18-52,-1-1 1,-20 1 0,-13-4-2101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9:54.1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464 168 5088,'0'0'1900,"-8"-3"-1152,-20-5 8,21 6-39,0 0-112,-22-3-201,22 4-210,7-2-261,0 1 45,1 0 0,-1 0-1,0-1 1,1 1 0,0 0 0,-1 0 0,1 0 0,0 0 0,0 0-1,2-2 1,0-2-11,-3 5 29,0 0 0,1 1 1,-1-1-1,1 0 0,-1 0 1,0 0-1,1 0 1,-1 1-1,1-1 0,0 0 1,-1 1-1,1-1 0,0 0 1,-1 1-1,1-1 1,0 1-1,1-1 0,16-13-4,1 1 0,1 0 0,0 2 0,0 0 0,1 1 0,39-12 0,-34 17 49,-22 4 348,1 8-181,14 17 38,-18-24-234,-1 1-1,0-1 0,1 1 1,-1-1-1,0 0 0,0 1 0,1-1 1,-1 1-1,0-1 0,0 0 1,0 1-1,1-1 0,-1 1 0,0-1 1,0 1-1,0-1 0,0 1 1,0-1-1,0 1 0,0-1 1,0 1-1,0-1 0,0 1 0,0-1 1,0 1-1,0-1 0,-1 1 1,1-1-1,0 0 0,0 1 0,0-1 1,-1 1-1,1 0 0,-7 14 39,0 0 0,-1-1-1,0 0 1,-1 0 0,-1-1-1,0 0 1,-1-1 0,0 0-1,-1 0 1,0-1-1,-1-1 1,0 0 0,-1-1-1,-22 11 1,-20 10-1074,-2-4-1,-1-2 1,0-2 0,-80 17-1,57-25-1512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9:54.7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1589 350 4636,'-3'9'1423,"-5"10"-1010,-1-1-1,0 0 1,-1-1-1,-2 0 0,1 0 1,-2-1-1,0-1 1,-1 0-1,-25 20 1,-5 2-262,-3-2 0,0-3 0,-2-2 0,-2-1 0,0-3 0,-2-3 0,-1-1 0,0-3 1,-2-2-1,-70 11 0,108-25-300,0-1 0,0-1-1,0 0 1,-1-2 0,1 0 0,0-1 0,0 0 0,0-2 0,1 0 0,-22-9 0,38 13 109,0 0 0,0-1 0,0 1 0,0-1 0,0 1 0,0-1 0,1 1 0,-1-1 0,0 0 0,0 1 0,1-1 0,-1 0 0,0 0 0,1 0 0,-1 1 0,0-3 0,-8-11-151,1 0 0,0-1 0,1 0 0,-8-23 0,12 27 154,0 1-1,0-1 1,1 0-1,0 0 1,1 0-1,0 0 1,1 0 0,2-16-1,-1 1 52,-1 19-6,0 2 707,-9 9-378,-120 72 698,12-5-467,63-43-52,-74 27-1,126-54-463,0 0-1,-1 0 0,1 0 0,0-1 0,-1 1 0,1-1 0,0 0 1,-1 1-1,1-1 0,0 0 0,-3-1 0,-2 1 57,7 0-99,-1 0 1,1 0-1,-1 0 1,1 0-1,-1 0 0,1 0 1,0 0-1,-1 0 1,1 0-1,-1 0 1,1 0-1,0 0 0,-1 0 1,1 0-1,-1 0 1,1 0-1,0-1 1,-1 1-1,1 0 0,0 0 1,-1-1-1,1 1 1,0 0-1,-1 0 1,1-1-1,0 1 0,-1-1 1,-3-4 1,0 0 0,0 0 0,0 0-1,1-1 1,0 0 0,0 1 0,1-1 0,-1 0 0,1 0 0,0 0 0,1-1 0,0 1 0,0 0 0,0-1-1,1 1 1,0-10 0,1-16-32,2 1-1,9-38 1,-5 28 12,21-124-71,16-103-324,-32 189-1288,-11 74-9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9:54.9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3900,'0'0'1528,"45"0"929,-16 0-1169,0 45-1272,-21-8-88,-2 3-172,-12 10-548,-11 3-760,-12 3-421,-13 5-35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9:55.0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3820,'0'0'2389,"51"41"-1517,0-21-324,-2-11-212,11-18-152,-11 1-168,-4-8-372,-2-17-3833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9:55.2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334 0 5036,'0'0'3893,"-14"37"-2941,-17 32-804,-4-7-4,-2-9-104,-6 0-88,-8 0-588,-6 0-1064,-9-4-1241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9:56.6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1794 177 2476,'-18'-6'278,"1"-1"0,0-1-1,-22-13 1,21 11-207,0 1 0,-37-14 0,32 16-51,-175-48 88,153 45-108,0 2-1,-70-3 0,70 10 17,1 1 1,-1 2-1,1 3 0,0 1 0,0 2 0,0 2 0,1 2 0,1 2 0,0 1 1,-52 29-1,19-3 465,2 4 1,-102 82 0,136-94-157,2 1 0,1 2 1,2 2-1,1 1 0,-43 68 1,65-89-196,1 1 1,0 0 0,2 1 0,0 0 0,1 0-1,1 1 1,1-1 0,1 1 0,0 1 0,2-1 0,1 0-1,0 1 1,2-1 0,0 0 0,1 1 0,2-1-1,0 0 1,1-1 0,1 1 0,1-1 0,0 0-1,2 0 1,0-1 0,2 0 0,0-1 0,18 23-1,-5-12-5,2 0 1,1-2-1,1-1 0,1-1 0,1-2 0,2-1 0,0-1 0,1-2 1,62 27-1,-44-27-38,0-2 1,1-2-1,0-2 1,1-3-1,1-2 1,74 1 0,-58-7-42,0-4 1,1-2-1,-1-4 1,-1-2-1,0-4 1,-1-3-1,75-28 1,-111 32-34,-1-1 0,0-2 0,-1-1 0,31-23 0,-43 26-6,0-2-1,0 1 0,-2-2 0,0 0 0,-1-1 0,25-39 0,-22 27 10,-1-2-1,-2 0 0,-1-1 1,-1-1-1,-2 0 0,-1 0 1,-2-1-1,-2 0 0,-1-1 1,-1 1-1,-3-1 0,0 0 1,-7-54-1,1 71-30,0-1-1,-1 1 1,0 0 0,-2 0-1,0 1 1,-2 0 0,0 0-1,-20-27 1,17 33-77,-7-2-511,0 0 0,-2 2 1,-38-18-1,46 26-199,-1 0 1,1 1-1,-1 0 0,-17 0 1,-11-2-1850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8:33.4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1 209 4620,'0'0'432,"71"-49"321,4 8-77,-13 12-220,13 5-252,5 3-80,0 5-24,-9 0-116,-5 8-1428,-9 3-973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9:58.1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1372 0 2020,'0'0'2994,"3"7"-2200,0 4-674,0 0 1,0 0 0,-1 1-1,0-1 1,-1 1 0,-1-1-1,0 1 1,0-1-1,-1 1 1,0 0 0,-1-1-1,-1 0 1,0 1 0,0-1-1,-1 0 1,0-1-1,-1 1 1,0-1 0,-1 0-1,0 0 1,-13 15-1,6-11-128,-1 0-1,-1-1 1,0-1-1,0-1 1,-2 0-1,1-1 1,-1 0-1,0-2 1,-1 0-1,0-1 1,0-1-1,-1 0 1,0-2-1,-29 5 0,33-11-229,-16-9-4,31 11 232,-1 0-1,1 0 1,-1 0 0,1-1 0,-1 1 0,1 0 0,-1 0-1,1-1 1,-1 1 0,1 0 0,-1-1 0,1 1 0,-1 0-1,1-1 1,0 1 0,-1 0 0,1-1 0,0 1 0,-1-1-1,1 1 1,0-1 0,-1 1 0,1-1 0,0 1 0,0-1 0,0 1-1,0-1 1,-1 0 0,-6-15-119,1-1 1,1 1-1,0-1 1,1 0-1,1-1 1,-2-33-1,8 22 28,2 1 0,0 1 1,11-28-1,1-10 46,-16 58 682,3 13-273,0 3-232,0 0-1,0 1 1,-1-1-1,-1 1 1,0 0-1,0 0 1,-1 0-1,0 0 1,0 0-1,-1 0 1,-1 0-1,-2 15 1,-3-9 185,2-8-240,-53 88 532,47-82-545,0-1 0,-1 1 0,0-2 0,-1 1 0,-16 11 0,-6 0-38,-1-2 1,0-1 0,-2-2 0,0-2 0,-2-1 0,1-2 0,-2-1 0,0-3 0,0-1 0,-1-1 0,0-3-1,0-1 1,-70-4 0,89-2-138,0-1 0,0-1-1,0-1 1,1-1 0,-41-17-1,57 22-51,0-1 0,1-1 0,-1 1 0,1-1 0,0 1 0,-1-1 0,-6-7 0,2 2-280,-6-5-1488,-16-21-539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9:58.3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0 165 4088,'52'16'1332,"5"-8"101,-6-8-285,15-5-516,0-3-264,-1-8-204,7-5-136,2-3 16,6-8-304,-3-5-1360,-2-8-789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9:58.5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1300 1 3660,'0'0'988,"-51"37"-276,-6 5-35,-3 3 83,-3 11-48,-17 13-136,-9 10-196,-11 1-180,-17 2-152,0 0 36,-12 0-124,-11-5-360,-2-3-872,-13-10-945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9:59.0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1133 237 3572,'8'13'260,"-1"1"-1,0 0 0,-1 0 1,-1 0-1,-1 1 0,4 16 1,-6-21-101,-1 1 0,-1-1 0,0 1 1,0-1-1,-1 1 0,0-1 0,-1 0 0,0 1 1,-6 18-1,0-10-68,-1 0 0,-1-1 0,0 0-1,-1-1 1,-1 0 0,-1 0 0,0-1 0,-1-1 0,-1-1 0,0 0 0,-23 16-1,3-5-51,-1-2-1,-2-1 0,0-2 1,-57 22-1,78-37 19,0 1-1,0-2 1,0 0 0,-1-2-1,1 0 1,-19 0 0,32-1-22,0-1-1,1-1 1,-1 1 0,0 0 0,1-1 0,-1 0 0,0 1 0,1-1-1,-1-1 1,-5-2 0,-4-1 25,-30-14 42,42 19-98,0-1 0,0 1 0,0-1 0,0 1 0,0-1 0,0 0 0,0 1 1,0-1-1,0 0 0,0 0 0,0 0 0,1 0 0,-1 0 0,0 0 0,-1-2 1,-11-15 33,1-2 1,1 1 0,0-1 0,2-1 0,0 0 0,-6-25 0,5 13 20,8 24 12,-4 19-244,-31 66 222,22-42-10,0-2 0,-3 0-1,-41 57 1,46-77-20,-59 36 144,59-43 113,-15 0 133,27-5-389,1 0-1,-1 0 0,0 1 1,0-1-1,1 0 1,-1 0-1,0 0 0,1 0 1,-1 0-1,0 0 0,0-1 1,1 1-1,-1 0 0,0 0 1,1 0-1,-1-1 1,0 1-1,1 0 0,-2-1 1,-5-2 26,1-1 0,-1 0 0,1 0 0,0 0 0,0-1 0,0 0 0,1 0 1,0 0-1,0-1 0,0 1 0,0-1 0,1 0 0,0-1 0,0 1 0,1-1 1,0 0-1,-4-11 0,1-7-29,0-1 1,2 0 0,1 0-1,0-53 1,15-107-28,-10 159 20,27-198-9,-8 72-2,-17 131 223,0 6-1086,-4 2-4903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9:59.1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1 127 4000,'57'-45'1733,"9"8"-537,-9 10-340,-6 9-668,-8 18-168,3 71-4453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9:59.3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3452,'0'0'2537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39:59.5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518 0 3052,'-37'50'972,"8"3"124,6 0-227,-5 8-57,-1 4 116,1 0-212,-1 1-300,-17 7-168,3 9-148,1 3-52,-16 5-48,-2 5-1272,-5 3-1293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2:55.7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0 655 3332,'0'0'8199,"0"-6"-7639,0-22 674,4 22-1115,3-5-72,3-5-12,1 0 0,0 1 0,18-19 0,-20 25-28,24-17 16,39-20 13,105-52 1,359-101 14,-346 148-49,-110 32 4,37-7 0,158-14-1,-120 31 702,300 22-1,82 56-45,-424-50 87,105 20-353,83 25-243,431 109 97,-574-136-207,24 8 335,-25-1 349,-115-32-673,-26-9-40,24 9 54,3 4-88,-14-5 76,-22-8-66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2:58.1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875 1 3936,'0'0'2625,"2"8"-2570,31 126 1403,26 229 0,-57-333-1385,0 0 0,-2 0 0,-2 1 1,0-1-1,-2 0 0,-9 32 1,9-47-47,-1 0 1,0 0-1,-1 0 1,0-1-1,-2 0 1,1 0 0,-2-1-1,0 0 1,0-1-1,-1 0 1,-1 0-1,0-1 1,-18 14-1,-8-4 15,7-9-16,16-11 8,11-2-33,0 0 0,0 1-1,0-1 1,0 0 0,0-1-1,0 1 1,0 0 0,0-1-1,-5-3 1,2-1-13,0-1 0,1 1 0,0-1 1,0 0-1,0-1 0,1 1 0,0-1 0,0 0 0,1 0 0,0 0 1,-3-12-1,-4-20-62,-4-47 0,7 45 81,3 19-9,0 1-15,1-1 0,1 1 0,1-27 0,1 44-5,12 40-187,-9-28 234,-4-5-37,0 0 9,0 1 0,0-1 0,0 1 0,1-1-1,-1 1 1,1-1 0,-1 5 0,1 0 2,-2 0 16,1 0 23,-3 23 1,3-22-43,-1-1-1,-12 29 23,1-7-22,11-24 31,-1 1 5,0 0-36,1-3 0,1 0 0,0 0 0,-1 0 0,1-1 1,-1 1-1,0-1 0,0 1 0,-4 2 1,-13 17 32,14-17 9,-2 2-25,-28 24-12,1-1 3,25-23 2,5-4 5,-1 0 0,1 0 0,-1 0-1,0 0 1,-10 3 0,-10 5 35,19-9 2,1-2-20,-18 0-74,18-6-64,-38-51-148,42 56 254,1 0-1,-1 0 0,1 1 0,-1-1 1,1 0-1,0 0 0,-1 0 1,1 0-1,0 1 0,0-1 0,-1 0 1,1 0-1,0 0 0,0-2 1,-13-119-126,13 115 170,0 0-53,0-21-20,0 21-9,-3 13-57,-21 34 153,-1-2 0,-2 0 0,-54 56 0,75-88 7,4-3-49,-1 0 1,0 0 0,0-1 0,0 1 0,0-1 0,-5 4-1,-16 8 493,-7 6 4718,27-29-4892,-2-10-318,0 0 1,2 0-1,0-1 0,0 0 0,2 0 1,1 0-1,2-33 0,21-151-384,-1 97-113,3-18-625,-21 97-2499,0-30 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2:58.3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4472,'0'0'5193,"38"40"-3873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8:33.6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389 0 6933,'0'0'3761,"-5"10"-3067,-36 68-136,-57 79-1,-47 88-490,120-193-48,-22 70 0,40-100-18,1 1-1,1-1 1,1 1 0,1 0-1,1 0 1,2 25-1,1-27 2,1 1 0,1-1 0,1-1-1,1 1 1,1 0 0,16 38 0,-14-44-442,0-1 0,1 1 0,0-1 0,1-1 1,1 0-1,0 0 0,0-1 0,2-1 1,16 14-1,22 9-3315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2:58.5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97 5348,'0'0'1461,"66"-40"-1333,0 11-48,-1 13-128,1 8-236,-9 4-1661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2:58.8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1649 1 3084,'0'0'1597,"-10"10"-607,-37 34 1313,-80 58 1,81-72-1869,-2-3-1,-1-2 1,-1-2-1,-105 33 1,49-28-279,-163 22 0,221-43-132,-1-2-1,0-3 1,1-2 0,-1-1-1,0-3 1,1-2 0,-1-2-1,2-3 1,-1-1 0,-49-21-1,80 29-43,12 2-49,1 1 0,-1 0 0,1-1 0,0 0 0,0 0 0,0 0 0,0 0 0,-5-5 0,-2 0-319,-31-20-3314,-5-2 262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2:59.0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6841,'37'45'4312,"14"-16"-2996,-8-8-1144,9-2-352,5-11-6068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2:59.7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6173,'0'0'2700,"31"40"-1644,-2 16-264,0 23 80,8 11-296,-3 11-268,3 10-144,-8-2-52,-1 10-32,-5 3-36,0-3-660,-9-13-1336,1-13-1992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3:00.1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244 7 7549,'-8'-2'88,"4"0"-84,0 1 0,0 0-1,0 1 1,0-1 0,-1 1-1,1 0 1,-8 1 0,-1 2-1,1 2 1,-1 0 0,1 0 0,0 1-1,0 0 1,-12 10 0,8-3-44,-18 23 6,32-35 31,1 1 0,0-1-1,-1 0 1,1 1 0,0 0-1,0-1 1,0 1 0,0 0-1,0-1 1,0 3 0,-6 11-1,1 1 0,1-1 0,0 1 0,-3 22 0,7-30 9,0 0 1,1 0 0,-1 0 0,2-1-1,-1 1 1,1 0 0,0 0 0,1 0-1,0-1 1,0 1 0,1-1 0,0 1 0,4 7-1,20 20 19,-8-20-12,6 0-17,0-1 1,1-2-1,0 0 1,1-2-1,0-1 1,1-1-1,0-1 1,32 3-1,-42-10 38,1 0 1,34-6-1,-53 6-33,8-1 1306,-19 6-1333,-21 10 19,0 2 1,1 1-1,1 2 0,0 0 1,2 2-1,-46 46 0,59-52 14,1 0 0,1 1 0,1 1 0,0 0 0,-15 32 0,22-38 7,0 2 0,0-1 0,1 0 0,1 1 1,0-1-1,1 1 0,1 0 0,0 0 1,1 22-1,1-26 3,1 0-1,0 0 1,0 0 0,1-1 0,0 1-1,1 0 1,0-1 0,0 0 0,1 0-1,0 0 1,1-1 0,0 0 0,0 0 0,1 0-1,0-1 1,0 0 0,0 0 0,1-1-1,0 0 1,1 0 0,-1-1 0,1 0-1,15 6 1,-7-4-50,0-1 0,0-1 0,1-1 0,-1 0 0,1-1 0,0-1 0,0 0 0,0-2 0,0 0 0,0-1 0,0-1 0,29-6 0,-31 3-436,0 0 0,31-14 0,33-28-1919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3:00.6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462 7 4512,'-6'-2'151,"0"1"-1,0 0 1,0 0-1,0 0 1,0 1-1,0 0 1,0 0-1,-1 1 1,1-1-1,0 1 0,0 1 1,0-1-1,0 1 1,1 0-1,-1 0 1,-7 5-1,-7 4 86,1 1-1,0 1 0,-17 16 1,21-17-39,-26 21 185,-68 73-1,95-92-351,9-9-13,0 1 0,0-1 0,0 1 0,-5 9 0,4-8-10,1 1 0,0 0 0,0 0 0,0 0 0,1 0 0,0 1 0,1 0 0,0 0 0,0 0 0,1 0 0,0 0 0,1 1 0,-1 13 0,6 14 24,-4-36-29,0 0 1,0 0-1,0 0 0,1 0 0,-1 0 1,0-1-1,0 1 0,1 0 0,-1 0 1,1 0-1,-1-1 0,0 1 0,1 0 1,0-1-1,-1 1 0,1 0 0,-1-1 1,2 2-1,12 13 7,0 0 1,1-1-1,1 0 0,0-1 1,1-1-1,23 13 0,8-4 13,-9-4-13,-8-4-29,-25-10 47,-6 0-48,0-1 26,0 0 0,1 1-1,-1-1 1,1 1 0,-1-1-1,1 0 1,1 3-1,3 14 30,-5-9-11,-1-1 0,-1 1 0,1-1 0,-2 1 0,1-1 0,-1 0 0,-1 0-1,0 0 1,0 0 0,0-1 0,-7 9 0,-4 11 14,1 0-23,0 0-1,3 2 1,0-1-1,2 1 0,1 0 1,-5 34-1,12-51 1,0 0 0,0 0-1,1 0 1,1 0-1,0 0 1,1-1-1,0 1 1,1 0 0,0-1-1,1 1 1,1-1-1,0 0 1,0 0 0,1-1-1,1 1 1,0-2-1,13 17 1,1-5-39,1 0 0,1-2 0,0-1 0,2 0 0,0-2 1,1-1-1,1-1 0,32 13 0,-44-26-926,20-5-1148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3:01.0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544 971 4304,'0'0'1257,"-9"8"-971,-18 20 445,-41 56 1,53-63-581,-1-2 0,-26 24 0,23-23-83,15-15 36,-1 0 0,0-1 0,0 1 0,-10 6 0,6-4 113,2-2 742,1 0 240,-2-1-729,-4 3 10,1 3 3009,5-22-3066,-10-25-363,1 0-1,2-1 1,2 0-1,-7-46 1,-19-176-103,29 193 51,-48-348-88,54 397 73,-5-39-99,-2 0 0,-22-78 0,29 129-386,-27 71-9238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3:01.3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6913,'0'0'4483,"5"4"-4371,2 1-100,0 0-1,0-1 0,0 0 0,0-1 0,1 0 0,8 3 0,57 14 24,-35-10-26,-36-9-9,0-1 0,1 1 0,-1 0 0,0 0 0,1 0 0,-1 0 0,0 0 0,0 0 0,0 1 0,0-1 0,0 1 0,2 2 0,1 0 1,6 7-8,-3-2 6,-1 0 0,-1 0-1,0 1 1,0 0 0,-1 1 0,-1-1 0,6 16 0,-10-11 21,-2-4-112,-1 0 0,1 0 0,-2 0 0,0-1 0,0 1 0,-8 13 0,11-23-39,0 1 1,0-1-1,0 1 1,-1-1-1,1 0 1,0 1-1,-1-1 0,1 0 1,-1 0-1,1 0 1,-4 1-1,-61 39-2540,-14-5-442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3:01.7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891 1 2644,'0'0'2975,"-3"7"-2339,-11 22-210,14-28-403,-1 0-1,1 1 1,-1-1-1,0 0 1,1 0-1,-1 0 0,0 0 1,0 0-1,0 0 1,0 0-1,0-1 1,0 1-1,0 0 1,-2 1-1,-30 21 465,0-2 0,-2-1 0,-41 17-1,-114 29 714,124-46-978,0 3 0,-107 54 1,158-68-218,0 1 0,0 0-1,1 1 1,1 0 0,0 1 0,0 1 0,1 0 0,-15 22 0,20-25-3,1 0 0,0 1 1,1-1-1,0 1 0,0 1 0,1-1 0,1 1 0,0-1 1,1 1-1,0 0 0,1 0 0,0 0 0,1 20 0,1-17-106,1 0 0,1 0 0,0 0-1,1-1 1,1 1 0,0-1 0,0 0-1,2-1 1,0 1 0,0-1 0,1 0-1,1-1 1,0 0 0,1-1 0,0 1-1,1-2 1,0 1 0,0-2 0,22 15-1,36 14-2819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3:01.9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78 9297,'0'0'3056,"34"8"-2908,9-8-44,22-8-104,-5-8 0,12 3-1048,-6-6-1740,-1-10-1337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8:34.1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289 184 8181,'5'-68'2860,"-5"64"-2650,1 1 0,-1-1 0,0 1 0,0-1 1,-1 0-1,1 1 0,-1-1 0,0 1 0,1-1 0,-2 1 0,-1-7 0,-3-12 81,-2 23-273,1 0-24,-1 0 0,1 1 1,-1-1-1,1 2 0,0-1 1,-1 1-1,1 0 1,0 0-1,1 1 0,-8 5 1,2 0-2,1 0 0,1 0 0,0 1-1,0 0 1,-9 14 0,3-1-5,1 0-1,1 1 1,1 1-1,1 0 0,-11 37 1,17-43 6,1 0 0,-3 20 0,7-32 2,0-1 1,0 1-1,1 0 0,1 0 0,-1 0 0,1 0 0,0 0 0,0-1 0,4 10 1,11 18 5,-5-21-40,-3-6 1,1 0 0,0-1 1,0 0-1,0 0 0,11 4 1,-15-8-6,0 0 1,0 0 0,-1-1-1,1 0 1,0 0 0,0 0-1,0-1 1,0 0 0,1 0-1,-1 0 1,0 0 0,0-1-1,0 0 1,0 0 0,7-2-1,-5 0-15,1 0 0,-1-1 0,1 0 0,-1 0 1,-1 0-1,1-1 0,0 0 0,-1-1 0,0 1 0,7-10 0,-6 6-6,0-1-1,0-1 1,-1 1-1,0-1 0,-1 0 1,4-15-1,2-11 9,-3-1 0,-1-1 0,3-52-1,-8 68 100,1 1 120,-2 0 0,-1 0 0,-1 0 1,-1 0-1,-5-28 0,6 47-147,0 1 1,1 0 0,-1-1-1,1 1 1,-1-1 0,1 1-1,0 0 1,0-1 0,1-4-1,0-8 41,-5 22-26,-4 6-30,0 0 0,2 0 0,0 1-1,0-1 1,1 1 0,1 1 0,0-1-1,1 1 1,1-1 0,-1 28 0,2-8 14,2 1 1,1 0-1,12 58 1,-8-69-167,0 0 0,2-1 0,0 1 0,2-1 0,1-1 0,0 0 0,27 38 0,-25-47-2112,28 18-1125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3:03.6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350 1 4012,'0'0'1286,"-1"9"-1222,-7 301 1532,1 9 1059,-19-84-1424,-11 0-1,-74 254 1,39-255-887,9-26-40,41-143-238,20-59 1037,2-9-1104,0 1 1,1 0-1,-1-1 0,1 1 1,-1-1-1,1 1 0,0 0 1,2-5-1,3-10-62,2-24-228,3-53-1,-6 45 83,8-127-246,-11 88 421,-3 62 29,2 24 6,-1 1-1,0-1 1,0 0-1,0 0 0,-1 1 1,1-1-1,0 0 1,-1 0-1,1 1 0,-1-1 1,1 1-1,-2-4 1,-1 1 5,2-1 56,1 14-239,-22 311 141,17-259 35,3 16 85,2-70 112,0-2-48,0 22 720,7-31-788,163-92 143,45-24-3148,-164 100-234,1 3-1043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3:04.1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118 29 5765,'0'-5'1412,"0"-19"2858,0 28-4258,-7 62-28,0-4 13,-4 120-803,-44 220 0,27-274-3203,19-78 1790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3:04.4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95 216 6937,'2'-14'335,"2"0"1,0 0-1,1 1 1,0-1-1,10-16 1,-11 23-278,0 0 1,1 1-1,0-1 1,0 1-1,0 1 1,1-1-1,0 1 1,0 0 0,0 0-1,1 1 1,8-6-1,3 2-6,-1 1 0,1 1-1,0 0 1,0 1 0,1 1-1,-1 1 1,1 0 0,0 2-1,0 0 1,0 1 0,20 3-1,-11 0 1,0 2 0,-1 1 1,0 1-1,0 2 0,0 0 0,44 24 0,-58-26-17,-1 0 0,-1 1-1,1 0 1,-1 1 0,-1 0 0,1 0 0,-2 2 0,1-1-1,-1 1 1,8 13 0,-12-15 5,0 0 0,0 1-1,-1-1 1,0 1 0,-1 0 0,0 0 0,-1 0-1,0 0 1,0 0 0,-1 0 0,0 1 0,-1-1-1,0 0 1,-3 15 0,-1-6-6,-1 1 1,-1-1-1,0 0 0,-2 0 1,0-1-1,-1 0 0,-1-1 0,-1 0 1,0 0-1,-23 25 0,-3-2-19,-2-1-1,-75 56 0,-81 43 11,162-118-316,0-1 0,-1-3 0,-1 0-1,-46 13 1,69-26-339,1-1-1,-1 0 0,0-1 0,0 0 1,-19-2-1,31 1 556,-1 0 0,1 0-1,-1 0 1,1 0 0,-1 0 0,1 0 0,-1 0 0,1 0-1,0 0 1,-1 0 0,1-1 0,-1 1 0,1 0 0,-1 0 0,1 0-1,-1-1 1,1 1 0,0 0 0,-1-1 0,1 1 0,0 0-1,-1-1 1,1 1 0,0 0 0,-1-1 0,1 1 0,0-1-1,0 1 1,-1-1 0,-23-34-2028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3:04.9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0 2900,'0'0'9582,"1"9"-9528,6 31 227,-3 0 1,0 73 0,-21 186 418,11-145-381,-1 86 16,1-52-234,6-150-98,0-16-1871,3-34-2793,1-13 3610,9-33-2176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3:05.2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89 268 4212,'2'-8'862,"1"-3"-551,-2 4-153,1 0 0,1 0-1,-1 0 1,1 0 0,0 1 0,1-1-1,-1 1 1,1 0 0,8-10 0,0 1-58,2 1 0,-1 0 0,2 0 0,0 2 0,0 0 0,1 0 0,31-15 0,-23 17 2,1 1-1,-1 1 1,1 1-1,0 1 1,1 1-1,-1 1 1,1 2-1,0 1 0,34 2 1,-40 0 9,0 1 1,1 2-1,-1 0 0,0 1 1,-1 1-1,1 0 0,-1 2 1,0 0-1,-1 2 1,0 0-1,0 0 0,19 17 1,-26-17 18,0 1 0,-1 0 0,0 0 0,-1 1 1,0 0-1,-1 1 0,0 0 0,-1 0 0,-1 1 0,0 0 1,0 0-1,-2 0 0,4 16 0,-4-12-26,-2 0 1,0 1-1,0-1 0,-2 0 0,0 0 0,-1 0 0,-1 1 0,-1-1 1,-1 0-1,-8 27 0,-2-12-60,-1 0 0,-1-1 1,-1 0-1,-2-2 0,-2 0 0,-44 51 0,27-42-36,-1-1-1,-1-1 1,-85 57-1,96-76-297,0 0-1,-1-2 0,-1-1 0,0-2 1,-1 0-1,0-3 0,-1 0 1,0-2-1,-1-2 0,-38 3 1,62-9-206,0 1 1,-1-1 0,1-1 0,0 0 0,0-1 0,0 0 0,0 0-1,-10-4 1,-18-13-1972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3:06.1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312 330 2140,'0'0'6317,"-5"11"-6089,-16 43 515,-26 91 1,1 86 659,0-2-438,45-229-963,-69 258 735,20-99-565,49-156-171,0 1-1,0-1 1,0 0 0,0 0-1,0 0 1,-1 0 0,0 0-1,0 0 1,-2 3-1,-1 1 10,1 0 440,6-17-754,50-221-1776,-41 186 1706,22-83-805,54-134 0,-39 148 896,68-115 0,-83 173 270,3 2 1,1 1-1,82-87 1,-100 121 4,0 2 1,1 0 0,1 1-1,35-20 1,-46 30 13,0 1 0,0 0 0,0 1 1,1 0-1,0 1 0,-1 0 0,1 1 1,0 0-1,1 0 0,-1 1 0,0 1 1,21 1-1,13 11 70,-44-12-67,1 1-1,-1-1 1,0 1 0,0-1 0,1 1-1,-1 0 1,0 0 0,0-1 0,0 1-1,0 0 1,0 0 0,0 0 0,0 0-1,1 2 1,9 9 108,0 1 1,-1 1-1,0-1 0,-1 2 1,-1-1-1,0 1 1,-1 0-1,0 1 0,7 31 1,-12-31-35,0 1 0,-2-1 0,0 0 0,-1 0 1,-1 0-1,0 0 0,-1 0 0,-1 0 0,0 0 1,-1-1-1,-1 0 0,0 0 0,-1 0 0,-1-1 1,-10 16-1,0-4-47,-1-1 0,-1-1 0,-2-1 0,0-1 0,-1 0 0,-49 34 0,60-47-19,-1-1 0,0-1 1,0 0-1,-1-1 0,0 0 0,0-1 0,0 0 1,-22 3-1,5-6-8,30-2-10,0 0 0,1 0 1,-1 0-1,0 0 0,1 0 0,-1 0 0,1 0 1,-1 0-1,0-1 0,1 1 0,-1 0 0,1 0 0,-1-1 1,1 1-1,-1 0 0,0-1 0,1 1 0,-1 0 1,1-1-1,0 1 0,-1-1 0,0 0 0,-32-31 9,24 22-6,6 7 0,-1-1 0,1 0 0,0 0 0,1-1 0,-1 1 0,1-1 0,-4-8 0,-9-20 42,11 24 418,10 17-86,120 155 1106,-54-68-993,-41-57-384,2-1 0,1-1-1,1-2 1,46 34-1,-54-49-428,0 0 0,1-2 0,1-1 0,0-2 0,1 0-1,1-2 1,39 10 0,-54-19-469,0 0 0,17 2 0,33-7-2418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3:06.5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34 387 6997,'-2'-16'453,"-1"-24"1988,3-77-43,2 101-2175,8-22-71,-3 20-50,12-17-30,-6 18-35,32-23-23,-33 32-19,-1 1 0,1 1 0,1-1 0,-1 2 0,1 0 0,18-5 1,-30 9 4,1 1 1,-1 0 0,0 0 0,0-1 0,1 1 0,-1 0 0,0 0 0,1 0 0,-1 1 0,0-1 0,0 0 0,2 1 0,8 2 4,-6-2-5,-1 1-1,1-1 1,0 0-1,-1-1 1,1 1-1,6-1 1,-5 12-29,-5-10 29,36 82 44,-33-73-21,-1 0 0,0 1 0,0-1 1,-1 1-1,-1 0 0,0 0 0,0 11 0,-4-2 45,0-1 0,-1 0 0,-1 0 0,-1 0 0,-1-1 0,0 1 0,-18 30 0,-87 123 264,69-113-233,15-19 68,1 1-1,3 1 1,-26 59 0,47-93-64,0 0 0,1 0 0,0 1 0,0-1 0,1 0 0,0 1 0,1-1 0,0 11 0,1-14-24,-1 0 0,1-1-1,0 1 1,1 0 0,0 0 0,0-1 0,0 1 0,0-1-1,1 0 1,0 0 0,0 0 0,1 0 0,6 8 0,2-2 15,-1-1 1,2-1 0,-1 0-1,1-1 1,1 0 0,-1-1 0,1-1-1,1 0 1,-1-1 0,1 0 0,0-1-1,0-1 1,0 0 0,22 0 0,14 0-49,0-3 1,-1-2-1,53-10 1,123-32-126,-89 0-2754,-129 40 719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3:07.9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806 469 2476,'0'0'5154,"3"-5"-4541,6-16-207,-7 15-42,-9 4-287,-5-1-83,-1 1 0,0 0 0,0 1 0,0 0 0,-1 1 0,1 0 1,0 1-1,0 1 0,0 0 0,1 1 0,-1 0 0,-16 7 0,-14 6-10,1 1 0,1 3 0,-47 29 0,61-32 7,0 2 0,1 1 0,1 1 0,1 1 0,-27 32 0,42-43 3,2-1 0,-1 1 0,1 1 0,1-1 0,0 1 0,0 0 0,2 0 0,-1 1-1,1 0 1,1-1 0,1 1 0,-1 0 0,2 0 0,0 1 0,1-1 0,0 0 0,2 15-1,3-16 23,10 15 19,-11-20 1,-3-2-3,5 18 16,-4-18 413,-8-1-272,1-1 0,-1 0 0,1-1 0,-1 1 0,0-1 0,0 0 0,0-1 0,0 1 0,0-1 0,0 0 0,0-1 0,-8 1 0,3-5 394,4 0-475,0-1 0,1 0 0,0 0 0,0 0 0,0-1 0,0 0 0,1 0 0,0-1 0,0 1 0,1-1 0,-6-11 0,5 4-58,0 0 1,0 0-1,2 0 0,-1-1 1,-1-23-1,2-75-2,3 79-29,4-102-52,22-142 1,4 115-757,-18 101-324,-11 53 557,2-7 351,24-22-8209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3:08.1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77 4012,'46'-19'1993,"-3"-7"-461,8 15-540,-8-10-552,-6 29-312,-8 50-128,-23-10-92,-6 2-968,-15-5-1220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3:09.4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683 0 3160,'0'0'276,"5"5"363,14 17 148,-19-22-755,1 1 0,-1-1 0,1 1 1,-1-1-1,0 1 0,1-1 0,-1 1 1,0-1-1,1 1 0,-1-1 0,0 1 0,0-1 1,0 1-1,1-1 0,-1 1 0,0 0 1,0-1-1,0 1 0,0-1 0,0 1 1,0 0-1,0-1 0,0 2 0,0 10 230,-1 1 0,0-1 1,-1 1-1,0-1 0,-1 0 0,0 0 0,-9 21 0,2-14-140,-2 0 0,0 0 1,-1-1-1,-1 0 0,-1-2 0,0 1 0,-1-2 1,-1 0-1,0-1 0,-1-1 0,-29 16 0,21-14-165,-2-1 0,1-2-1,-2-1 1,0-1 0,0-1 0,0-1-1,-57 6 1,74-14-140,-1 0-1,1 0 0,-1-1 1,-20-5-1,19 0-219,-15-12 162,28 17 230,0 1 1,1-1-1,-1 1 0,0-1 0,0 0 1,0 1-1,1-1 0,-1 0 0,0 0 1,1 1-1,-1-1 0,1 0 0,-1 0 1,1 0-1,-1 0 0,0-1 0,-8-17-16,-25-53-59,30 62 184,1 1-1,0-1 1,1 0 0,0 1-1,0-1 1,0-13-1,2 16 666,4 13-125,37 70 410,-3 2-1,35 104 1,19 45-709,-73-186-343,-6-11-221,32 51-1,-38-68-55,1 2-216,7 0-3813,16 13 1421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8:34.5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0 548 8085,'4'-12'221,"-1"-1"49,0 1 0,1 0 0,0 0-1,1 1 1,1 0 0,0-1 0,13-17 0,22-17 83,95-79 1,-30 30-323,-94 80-50,-5 3-6,2-4-46,1 2 1,0 0 0,14-15 0,-23 22-6,2-21-1,-2 28 76,-1 0-1,0 0 1,0-1 0,0 1-1,0 0 1,0-1 0,0 1-1,0 0 1,0-1 0,0 1-1,0 0 1,0 0 0,0-1-1,0 1 1,0 0 0,0-1-1,0 1 1,0 0 0,0 0-1,-1-1 1,1 1 0,0 0-1,0 0 1,0-1 0,0 1-1,-1 0 1,1 0 0,0-1-1,0 1 1,0 0 0,-1 0-1,1 0 1,0 0 0,0-1-1,-1 1 1,1 0 0,0 0-1,0 0 1,-1 0 0,1 0-1,0 0 1,-1 0 0,1 0-1,0 0 1,-1 0 0,1 0-1,0 0 1,0 0 0,-1 0-1,-15-4-15,0 0-1,-31-2 1,46 6 18,0 0 0,0 0 0,0 0 0,0 1 0,0-1 0,0 0 0,0 0 0,0 0 0,0 1 0,0-1 0,0 1 0,0-1 0,0 1 0,1-1 0,-2 2 0,-13 7 0,0 0-1,1 1 1,0 1-1,1 0 0,0 1 1,-19 24-1,23-25 3,2 0-1,-1 1 1,1 0 0,1 0-1,0 0 1,1 1 0,0 0-1,1 0 1,0 0 0,-2 15-1,5-17 22,1-1-1,-1 1 1,2-1-1,-1 1 0,2-1 1,-1 1-1,1-1 1,1 1-1,0-1 1,1 0-1,-1 0 0,2-1 1,0 1-1,0-1 1,0 0-1,9 11 1,11 10 171,2-1 1,0-1 0,35 27-1,14 15 64,-67-61-227,0 1 0,-2 0 0,1 0 0,-1 1 0,7 13 0,-12-20-18,0 1 1,0 0-1,0 0 1,0 0 0,-1 0-1,0 0 1,0 1 0,0-1-1,-1 0 1,1 0 0,-1 1-1,0-1 1,-1 0 0,-1 8-1,-1-4 1,0-1-1,-1 1 0,0-1 1,-1 0-1,1 0 1,-1 0-1,-10 11 0,-45 43-310,54-57 204,2 0-824,-3-1-825,-22 13-1117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3:09.9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349 0 6345,'0'0'4387,"-8"7"-4351,-28 23-25,1 2-1,2 1 0,1 2 0,1 0 0,-25 42 1,36-46-48,16-17 4,-1 50 37,8-53-15,11 10-27,-14-20 34,0-1 1,1 1-1,-1 0 0,1-1 1,-1 1-1,1-1 0,-1 1 1,1-1-1,-1 1 0,1-1 1,-1 1-1,1-1 0,-1 0 1,1 1-1,0-1 0,-1 0 1,1 0-1,0 1 0,1-1 1,12 5-37,0 0 1,1-1 0,-1 0 0,1-2 0,0 0 0,29 1 0,-31-3 31,-8 0 10,0 0 0,0 0 0,0-1 0,-1 1 0,8-3 0,13-2 36,-19 3 294,-15 11-264,-71 69 228,-41 42 291,100-97-447,2 0 0,0 2 0,-23 42 0,39-62-116,1 0 0,-1-1 0,1 1 0,1 0 0,-1 0 0,1 0 1,-1 0-1,2 1 0,-1-1 0,0 0 0,1 0 0,0 1 0,1-1 0,-1 0 0,1 0 0,0 0 0,0 1 0,0-1 0,1 0 0,0 0 0,0-1 0,0 1 0,0 0 0,1-1 0,0 1 1,0-1-1,3 4 0,1 0 0,1-1 1,-1 0-1,1-1 1,0 0 0,1 0-1,0 0 1,-1-1 0,2-1-1,-1 1 1,0-2-1,1 1 1,19 3 0,0-1-3,1-2 1,0-2 0,0 0-1,0-2 1,0-2 0,0 0-1,0-2 1,-1-1 0,39-12-1,-47 10-267,1-1 1,-1-1-1,0-1 0,-1-1 0,25-18 0,-31 19-417,0-1 0,-1-1 0,0 0 1,-1-1-1,-1 0 0,0-1 0,14-22 0,1-21-2443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3:10.5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189 61 2792,'0'0'464,"-8"-1"-2,-2-1-320,7 1-87,0 1 0,0-1 0,0 1 1,-1 0-1,1 0 0,0 0 0,0 0 0,-1 0 0,1 1 0,-5 1 0,-1-1 30,-24 7 384,8 0-405,19-6 1241,7 5-988,5 20-79,-5-21-75,28 8 15,-29-14-175,1 1 0,0-1 0,-1 0-1,1 0 1,0 1 0,-1-1-1,1 0 1,0 0 0,0 0 0,-1 0-1,1 0 1,0 0 0,0 0 0,-1 0-1,1 0 1,0 0 0,-1 0 0,2-1-1,32-4 32,-18 0-7,13-9 22,-22 11 22,-1-4 10,19-20-37,-19 20 25,-6-26 4,0 26-70,-9 3-58,-32-13 59,37 16-1,-1 0 0,1 0 0,0 1 0,-1-1 1,1 1-1,-1 0 0,1 1 0,-7 0 0,-30 10-13,25-4-26,-12 13-60,20-15-352,1 2-980,-28 27-795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3:11.0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331 878 4620,'-36'27'143,"29"-22"122,1 2 11,-19 20-47,19-20 77,-1 1 85,-17 25 35,17-25-83,-1 0-131,0 2-160,3-5-16,0 0-1,0 0 1,0-1 0,-1 0-1,-8 6 1,-16 11 160,22-15 309,1-4 266,-22 9 40,22-8-103,5-3-601,-1 0 0,0-1 0,1 1 1,-1-1-1,0 1 0,1-1 0,-1 0 0,-4-2 0,0 0 31,6 3-129,1 0 0,-1 0 0,1 0 1,-1 0-1,1 0 0,-1 0 0,1-1 1,-1 1-1,1 0 0,-1 0 0,1-1 1,-1 1-1,1 0 0,0-1 0,-1 1 1,1 0-1,-1-1 0,1 1 0,0-1 1,0 1-1,-1 0 0,1-1 0,0 1 1,0-1-1,-1 1 0,1-1 0,0 1 1,0-1-1,0 0 0,-6-14 26,0-1-1,2 0 0,0 0 1,1 0-1,0-1 1,1 1-1,1-19 1,8-127-20,-4 123-4,27-234 26,5-131 540,-35 396-556,1 7-21,-1-1 1,0 1-1,1 0 0,-1-1 1,0 1-1,0-1 0,0 1 1,0 0-1,0-1 0,0 1 1,-1-1-1,0-1 1,1 2-202,0-1 1,-1 1-1,1 0 1,0-1-1,0 1 1,0-1 0,0 1-1,0 0 1,0-1-1,0 1 1,0-1-1,1-1 1,-5 10-2144,-20 31-479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3:11.2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 38 5553,'0'0'1712,"7"0"-88,1 1-1189,-5-1-296,-1 1 0,1-1 0,0 0 0,-1 0 0,1 0 0,0 0 0,-1 0 0,1-1 0,0 1 0,-1-1 0,5-1 0,0 1 84,21-9 700,-14 5-754,0 0 0,1 1 0,-1 0 0,31-2 0,-42 11-130,-1 1-49,-1 0 0,1 0 0,-1 0-1,0 0 1,0 1 0,-1-1 0,0 0 0,0 0 0,-1 1 0,1-1 0,-1 0 0,0 0 0,-4 11 0,4-15-37,1-1 0,-1 0 1,0 0-1,1 1 0,-1-1 0,0 0 1,0 0-1,0 0 0,0 0 1,0 0-1,0 0 0,-1 2 1,-22 20-1127,-1 0 0,0-1 0,-2-2 0,-37 23 0,7-17-1292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3:11.5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438 8 5953,'0'0'1371,"-6"-2"-1104,0 1-167,1-1 0,0 1 0,-1 0-1,0 1 1,1-1 0,-1 1 0,1 0-1,-1 0 1,1 1 0,-11 2 0,4 0 38,1 1 0,0 0 0,1 0 0,-20 12 0,6-1-15,2 2 0,0 0 0,-37 37 0,52-46-108,-19 17 35,2 1 0,-31 45 0,49-61-50,-1 0-1,2 0 0,0 1 1,0 0-1,1 0 1,0 0-1,1 1 0,0 0 1,1-1-1,1 1 1,-1 19-1,2 2-194,0-32 139,0 0 1,0 0 0,0 0-1,0 0 1,0 0 0,0 0-1,1 0 1,-1 0 0,0 0-1,1 0 1,-1 0 0,1 0-1,-1 0 1,2 1-1,17 34-1553,-19-34 1451,1-1 0,0 1 0,0-1 0,0 0-1,0 1 1,0-1 0,0 0 0,0 0 0,0 1 0,0-1 0,0 0 0,2 1-1,47 38-1919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3:11.6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46 4004,'0'0'3365,"52"19"-2529,-1-14-380,-8-10-232,0-6-116,-6-2-492,14-27-4057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3:11.8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90 1 4896,'42'41'1233,"1"-13"-41,3-3-164,-12-1 740,3 25-1056,-14 0-108,-17 5-204,-12 2-188,-25 10-76,-3 0-72,-12-5-100,3-5-460,-8-6-800,-7-10-852,7-16-572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3:12.0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206 0 6445,'0'0'1052,"20"66"-568,-11 3-160,-18 13-8,-5 8 36,-9 3-144,3 2-108,-8 7-24,-9 0-144,-1-13-920,4-7-1056,3-13-385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3:12.3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452 1 5396,'-37'13'3893,"-15"40"-3213,24-13-76,-1 13-464,-8-8-48,-6 8-124,-14-11-360,6-10-776,-1-11-708,-14-5-2105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3:12.7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663 0 2700,'0'0'3425,"4"8"-2867,0 2-385,11 28 638,-12-29-684,-1-5-51,0 1 0,0 0 1,-1 0-1,0-1 0,1 10 0,4 19 56,-6-32-126,0 0 0,1 0 0,-1 0 0,0 0 0,0 0-1,0 0 1,0 0 0,0 0 0,0 1 0,-1-1 0,1 0 0,0 0 0,-1 1 0,0 8 13,0-7-12,1 0 1,-1 1-1,0-1 0,0 0 1,0 0-1,0 0 0,-1 1 0,1-1 1,-1-1-1,-2 4 0,-11 21 27,15-26-34,-1 0-1,1 0 0,-1-1 0,1 1 0,-1 0 0,1-1 0,-1 1 0,1 0 1,-1-1-1,0 1 0,1-1 0,-1 1 0,0 0 0,0-1 0,-1 1 0,-27 16-199,29-16 180,-1-1 0,0 1 0,1-1 0,-1 1 0,0-1 0,0 0 0,0 1 0,0-1 0,1 0 0,-1 0 0,0 0 0,0 1 0,0-1 0,0 0 0,0 0 0,-1 0 0,-33 0-284,35 0 293,-1 0 0,0 0 0,0 0 0,0 0 0,0-1 0,0 1-1,1 0 1,-1 0 0,0 0 0,0-1 0,0 1 0,0 0 0,1-1-1,-1 1 1,0-1 0,0 1 0,1-1 0,-1 1 0,-1-2 0,-28-24 55,-43-50 0,71 74 50,0 1-1,0-1 0,1-1 1,-1 1-1,0 0 0,1 0 1,0-1-1,-1 1 0,1 0 1,0-1-1,0 1 0,-1-5 1,0 0 154,-1 0 1543,-4 11-1723,-22 12-24,12-2-8,-193 222-1236,95-111-2778,56-62 1748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8:34.9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80 0 6441,'0'0'290,"4"8"458,1 5-436,-1 0 0,0 1 1,-1-1-1,0 1 0,-1 0 0,0 20 1,-5 95 959,1-76-872,-4 117 435,-25 484 495,4-398-927,2-24-205,19-193-279,-1 7 2811,13-55-2638,186-304-193,-187 306 87,-1 0-29,11-17-2,-10 19 46,2 12 11,29 35-245,48 76-1,-45-62-1933,-27-40-625,26 28-1135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3:12.8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0 157 2552,'80'-16'536,"-8"-10"-120,16-11-252,-2 5-176,2-13-812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3:14.1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792 26 1904,'0'0'5464,"1"-7"-4825,1-12 1119,-8 45 633,-1 6-2813,-89 330 1088,47-189-223,-23 45-169,30-97-182,-11 17-49,-105 198 0,107-243-60,29-55 12,15-26 6,6-8 0,-1-1 1,0 0-1,0 0 1,0 0-1,-1 0 1,1 0 0,-1 0-1,0 0 1,-4 2-1,0 2 8,-21 20 38,9-6-45,14-15-16,0-3 13,-14 11 22,14-10-32,-1 1-22,-19 16 48,19-15-12,6-9-299,0-1 242,0 1 0,-1 0 0,1 0 0,-1 0 0,0 0 0,-1-3 0,-4-16-20,6-5 18,1 1 1,1-1-1,2 1 0,7-31 1,-4 17-7,19-177-152,-16 106 174,-8 100 45,-2 2-3,0-27 54,0 32-64,4 13-48,-1 0 49,0 1-1,0-1 1,0 1-1,-2 0 1,1 0-1,0 11 1,-4 73 9,2-79-2,-4 32 35,-1 0-1,-3 0 0,-2-1 1,-1 0-1,-3 0 0,-2-2 1,-30 63-1,37-92-34,6-12 2,1 0 0,0 1 1,0 0-1,0-1 0,0 1 1,-1 4-1,-6 17 56,6-19 1420,12-8-1406,26-4-66,0-3 0,-1-1 0,42-18 0,105-55 195,16-7-2944,-132 66-515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3:15.8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2372,'0'0'-80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3:16.3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80 0 4836,'0'0'3201,"3"10"-2140,2 6-676,-1 0 1,-1 1-1,-1-1 1,0 1 0,-2 31-1,-12 99 665,5-70-766,3-27-188,-37 405 75,31-389-520,6-40-903,-3 39 1,5-51-914,-8 10-91,8-17 145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3:16.6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175 179 5368,'8'-13'193,"1"0"0,0 0-1,1 1 1,0 1 0,1-1-1,0 2 1,0-1 0,2 2-1,-1-1 1,1 2-1,0 0 1,1 0 0,0 1-1,0 1 1,0 0 0,1 1-1,0 1 1,0 0-1,0 1 1,1 1 0,-1 0-1,20 1 1,-22 1-74,0 1 0,1 0 1,-1 1-1,0 1 0,0 0 1,-1 1-1,1 0 0,-1 1 1,0 0-1,21 13 0,-25-13-30,0 1 0,0 0 0,-1 0 0,0 0 0,0 1 0,-1 0 0,0 0-1,0 1 1,-1 0 0,0 0 0,0 0 0,0 0 0,-1 1 0,-1 0 0,6 17 0,-7-11-18,0 0 0,-1 1 1,0-1-1,-1 1 0,-1-1 0,0 1 0,-1-1 1,-1 0-1,0 0 0,-1 0 0,-11 27 1,0-9-42,-1 0 1,-1-2 0,-2 0 0,-24 30 0,-23 21-59,-111 106 1,123-140-565,-2-2 1,-69 43-1,113-81-49,1 0 1,-1-1-1,0 0 0,0-1 1,-1-1-1,0 0 1,0 0-1,-24 4 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3:16.8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5288,'46'32'1481,"-17"2"-69,-9 14-184,-12 5-176,-2 8-180,2-3-288,1 11-264,-18 5-172,9-5-48,-8 0-28,8-3-72,-6-5-224,-2-8-600,2-8-748,6-8-1004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3:17.1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52 278 7409,'0'-10'202,"1"0"1,0 1 0,1-1 0,0 0-1,1 0 1,0 1 0,0 0 0,1-1-1,0 1 1,1 1 0,10-16 0,-8 14-143,1 0 0,-1 1 0,2 1-1,-1-1 1,1 1 0,1 1 0,-1 0 0,1 0 0,18-9 0,-6 6 10,1 0 0,0 2 0,1 0 0,0 2 0,0 1 0,0 0 1,49-1-1,-62 5-17,1 1 0,-1 1 0,1 0 0,-1 1 0,0 0 0,0 1 1,0 0-1,0 1 0,0 0 0,-1 1 0,1 0 0,-1 0 0,0 1 1,-1 0-1,1 1 0,-1 0 0,-1 1 0,0 0 0,10 11 0,-12-11 14,0 0-1,-1 0 0,0 1 1,0-1-1,-1 1 0,-1 0 0,1 0 1,-1 0-1,-1 1 0,1-1 0,0 14 1,-2-10-24,-1 0 1,0 0 0,-1 0 0,-1 1-1,0-1 1,-1-1 0,-6 21-1,-2-6-30,0 0 0,-2-2-1,-1 1 1,-1-2-1,-1 0 1,-38 42-1,20-29-543,-1-3-1,-2 0 1,-1-3-1,-1-1 1,-2-2-1,-1-2 1,-1-1 0,-53 21-1,72-36-594,-30 7-1,-14-6-1282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3:18.0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0 282 3856,'0'0'2278,"7"2"-1891,22 3 423,-22-4 33,0 10-122,7 9-393,-2 0 0,0 1 1,-2 1-1,0 0 0,11 40 0,-10-5 224,-3 2 0,1 72-1,-7-102-436,-1 11 87,-2 0-1,-11 70 0,-25 76 67,29-149-246,2-4-20,1-20 23,-10 11 15,11-17 5,-1-16-1049,-5-13 774,2 1 0,0-2 0,2 1 0,0-1 0,1 0 0,2 0 0,0 0 0,2 0 0,1-31 0,4-24-552,21-116 0,-10 117 562,5 0-1,51-131 1,-61 181 221,2 1-1,0 0 1,2 1 0,1 1 0,1 0 0,0 1 0,2 1 0,1 0-1,1 2 1,40-34 0,-52 49 18,0 0 0,0 0 0,1 0 0,0 1 1,0 0-1,11-3 0,-14 6 17,-1-1 1,1 1 0,-1 1-1,1-1 1,-1 1-1,1 0 1,0 0-1,-1 1 1,1-1 0,-1 1-1,1 1 1,7 1-1,22 15 451,-33-17-447,-1-1 1,1 1-1,-1 0 1,0 0-1,0 0 1,1 1-1,-1-1 1,0 0-1,0 0 1,0 1-1,1 1 1,10 12 86,-2 1 0,1 0 0,-2 1 0,0 0 0,-1 1 0,-1 0 0,-1 0 1,7 28-1,-11-31-90,-1 1 0,0 0 0,-1-1 1,-1 1-1,0-1 0,-1 1 0,-1-1 1,0 1-1,-1-1 0,-1 0 1,0-1-1,-1 1 0,0-1 0,-2 0 1,1-1-1,-2 0 0,-18 23 0,9-15-27,0-1 0,-2-1 0,0-1 0,-1-1 0,-1 0 0,-1-2 0,0 0 0,-1-2 0,-37 16 0,26-18-20,4-9-39,31-2 47,-1 0 1,1 0-1,-1 0 0,1 0 1,-1 0-1,1 0 0,-1 0 1,1 0-1,-1 0 0,1 0 1,-1 0-1,1-1 0,0 1 1,-1 0-1,1 0 0,-1 0 1,1-1-1,0 1 0,-1 0 1,1-1-1,-1 1 0,1 0 1,-1-1-1,-18-16 0,14 12 507,35-3 31,-21 7-499,-1 1 0,0 0-1,0 1 1,1 0-1,-1 0 1,0 1-1,11 3 1,59 26 81,-52-20-77,269 92-100,-169-70-6237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3:18.6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0 269 2588,'0'0'1296,"9"-5"-801,154-105 668,-123 82-1060,-16 12 163,32-29-1,-47 36-119,-5 4-8,1 1-1,-1-1 1,1 1 0,1 0 0,-1 1 0,7-5 0,16-10 573,-21 14 1151,-11 11-1822,-18 29 178,3 0 0,1 2 0,1 0 1,2 1-1,2 0 0,-15 79 1,23-88-25,-2 13 247,-5 83 0,12-82-259,0 15 101,8 74 1,-7-123-377,-1-8 683,0 43-6000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3:19.3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289 716 2936,'8'-3'863,"33"-10"4389,-47 22-5219,-87 133-13,80-122 16,1 0 1,0 1-1,2 1 0,0 0 0,2 0 0,0 1 0,1-1 1,-5 39-1,10-46 32,1 0 0,1 0 0,0 0-1,1 0 1,0 1 0,1-1 0,1-1 0,1 1 0,0 0 0,0-1 0,2 0 0,0 0 0,0 0-1,14 19 1,-12-19 3,-6-10-35,0 0-1,1 0 1,-1 0 0,1 0-1,0-1 1,0 1-1,5 4 1,17 16 66,-19-18 120,-2 0 178,11 18 105,-11-18 765,-11-4-986,-8 1 82,0 0 1,-22 2 0,36-5-335,0 0 0,1 0 0,-1 0 0,0-1 0,0 1 0,1 0 0,-1 0 0,0 0 0,0-1 0,1 1 1,-1 0-1,0 0 0,1-1 0,-1 1 0,0-1 0,1 1 0,-1-1 0,-11-8 56,1 0-1,0-1 0,1 0 1,1 0-1,-1-1 1,2-1-1,-1 1 1,1-1-1,1-1 1,1 0-1,-1 1 1,-4-19-1,-5-15-23,2-2 1,-11-68-1,12 29-52,4-1 0,3-125 0,34-175-178,-4 238-1020,-8 52-1676,-15 92 674,-1-1-763,0-28-242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8:35.8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100 1 3284,'0'0'1264,"8"6"-880,22 21-117,-22-20-37,0-2 103,59 29 304,-66-33-606,1 0 1,-1 0-1,1-1 1,-1 1-1,1-1 1,0 0-1,-1 1 1,1-1-1,-1 0 1,1 0-1,0 0 1,-1 0-1,1 0 0,0 0 1,-1-1-1,3 1 1,1-1 76,0 1 1238,0-6-835,14-17-17,-18 23-452,0-1 0,0 0 0,0 0 1,0 0-1,0-1 0,0 1 0,-1 0 1,1 0-1,0 0 0,-1-1 0,1 1 0,-1 0 1,1 0-1,-1-1 0,0 1 0,0-1 0,1-2 1,-1 0 85,1 0 325,-3 3-438,-1 1-1,0-1 1,0 1 0,1-1 0,-1 0 0,0 0 0,-3-2-1,-12-3-8,10 6-6,0-1 0,0 1 0,0 1 0,0 0 0,0 0 0,0 0 0,0 1 0,0 0 0,1 1 0,-1-1 0,1 2 0,-11 5 0,-5 4-4,1 1 0,-26 20 0,46-33 3,-1 1-1,1 0 1,0 0 0,0 0-1,0 0 1,0 0-1,0 0 1,0 1 0,0-1-1,1 1 1,-2 2-1,-2 2-3,4-5 6,-1 0-1,1 0 0,-1 0 1,1-1-1,0 1 1,0 0-1,0 0 0,0 1 1,0-1-1,0 0 1,1 0-1,-1 0 0,0 5 1,0 0-11,-2 0-64,10-2-669,-1 0 508,0-1-1,1 0 1,-1 0 0,1-1 0,-1 0 0,1 0-1,0-1 1,0 1 0,0-1 0,0-1-1,1 0 1,-1 0 0,0 0 0,8-1 0,-9 0-1860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3:19.6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0 158 4552,'9'-7'1333,"1"-2"-850,30-27 1896,-12 7-1275,-21 22-238,1 0-183,23-21-119,-17 17-134,15-3-176,-13 10-146,18-2-39,-18 7-32,12 8-42,-27-9 5,0 0 0,-1 0 0,1 0-1,0 1 1,-1-1 0,1 0 0,0 1 0,-1-1-1,1 1 1,0-1 0,-1 1 0,1-1 0,-1 1-1,1-1 1,-1 1 0,1-1 0,-1 1 0,1 0-1,-1-1 1,0 1 0,1 0 0,-1-1 0,0 2 0,10 13-109,-2 1 1,0 0 0,-1 1 0,4 16 0,-8-23-282,0 0-1,-1 0 0,-1 1 1,0-1-1,0 0 1,-1 0-1,0 1 1,-1-1-1,-3 20 1,-15 30-2837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3:20.1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0 616,'0'0'-80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3:20.4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 1 4956,'0'0'4968,"0"5"-3799,13 111 1848,-9-48-2057,3 159 1288,-48 233-1537,35-416-866,2 5-648,3-31-263,0 0-1,-6 21 1,6-34-1083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3:20.8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0 677 4724,'0'0'9081,"5"-8"-8963,29-52-101,-2-2-1,-4-2 0,-2 0 1,21-80-1,-33 83-23,-7 29 1,1 1 0,2 0-1,1 0 1,30-57 0,-39 92 9,0 0 1,-1 1 0,1-1-1,-1 0 1,0 1 0,1 7 0,1 8 4,39 187 772,-37-187-724,47 167 309,-40-154-350,1-1 1,1 0-1,28 45 0,20 25-3067,-58-97 775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3:21.2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280 78 4608,'28'-77'5992,"-35"77"-5925,-5 2-62,1 1 1,-1 0-1,1 0 1,0 1-1,0 1 0,0 0 1,1 0-1,-1 1 1,-13 10-1,11-7-1,1 1 0,0 0 1,1 0-1,0 1 0,0 1 0,-15 22 0,-2 10 27,21-29 26,-3 19-13,10-34-43,0 1 0,0 0 0,-1-1 0,1 1-1,0 0 1,0-1 0,0 1 0,0 0 0,0 0 0,0-1 0,0 1 0,0 0 0,0-1 0,0 1 0,0 0 0,0 0 0,0-1 0,1 1 0,-1 1 0,1 0-3,0 1 1,0 0-1,1-1 1,-1 1-1,1 0 1,-1-1-1,1 0 1,0 1-1,4 3 1,-1-2-3,1-1 0,0 0 0,0 0 0,0 0 0,0-1 1,0 0-1,1 0 0,-1 0 0,1-1 0,0 0 0,8 0 1,81 0-119,-88-1 104,31-2-6,-32 1-3,0 0 2,1-2 36,20-1 418,-33 13 33,-27 43 305,-56 68 1,10-15-160,55-73-460,2 2-1,0 0 1,-21 52 0,38-74-112,0-1 0,1 1 0,0-1 0,1 1 0,0 0 0,0 19 0,2-24-21,1 0 0,-1 1 0,2-1-1,-1 0 1,1 1 0,0-1 0,0 0-1,1 0 1,0-1 0,0 1 0,7 10-1,-9-16-10,-1 0 0,1-1 0,0 1 0,0 0 0,-1 0 0,1 0 0,0-1 0,0 1 0,0 0 0,0-1 0,0 1 0,0-1 0,2 2 0,13 7-20,0-1 0,1 0 0,0-1 0,1 0 0,0-2 0,0 0 0,26 3 0,-28-7-446,1-1-1,-1 0 1,1-1 0,-1-1 0,0-1 0,0 0 0,0-1 0,0-1 0,-1 0 0,1-1 0,-1-1 0,18-11-1,11-13-2653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3:21.8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145 992 1924,'-1'5'-41,"-7"22"5249,17 15 1637,-14-50-6816,-8-18-62,2 0 0,-14-43 1,-13-64-7,37 130 46,0-2-15,-2-1 40,-6-19 70,8 24-100,1 0 1,-1 0-1,1 0 1,-1 0-1,1 0 1,-1 0-1,1 0 1,0 0-1,0 0 1,0 0 0,-1 0-1,1 0 1,0 0-1,0 0 1,0 0-1,1 0 1,-1 0-1,0 0 1,1-2-1,-1 2-3,0-1 0,1 1-1,-1 0 1,0 0-1,0 0 1,1 0 0,-1 0-1,0-1 1,0 1 0,-1 0-1,1 0 1,0 0-1,0 0 1,0-1 0,-1 1-1,0-2 1,-1-2-4,1 3 6,0 0-1,0 0 0,1 0 1,-1 0-1,1 0 0,-1 0 1,1 0-1,0 0 0,0 0 1,-1 0-1,2-4 0,-18-327-2583,12 268 2225,3 34 192,0 8-81,1-42-1,4 8-87,6-51-358,-8 102 361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3:22.1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0 154 2620,'0'0'672,"9"-1"125,25-5 42,-16-1-137,155-97 2263,-164 99-2844,-1 0 0,2 1 0,-1 0 0,0 0 0,1 1 0,-1 0 0,1 1-1,0 0 1,0 0 0,0 1 0,0 1 0,0 0 0,0 0 0,0 1-1,0 0 1,0 0 0,0 1 0,0 1 0,-1 0 0,16 6 0,-14 0 92,-7-5-194,0 1 0,0 0 0,0 0 0,0 0 1,-1 1-1,1-1 0,-1 1 0,-1 0 0,1 0 0,-1 0 0,0 0 0,0 0 0,-1 0 0,0 0 1,0 1-1,0 7 0,-2-8-77,0 1 1,0-1-1,-1 1 1,1-1-1,-2 1 1,1-1-1,-1 0 1,1 0-1,-2 0 1,1-1-1,-1 1 1,0-1-1,-6 7 1,1-2-464,-1-1 0,0-1 0,0 0 1,-1 0-1,-23 12 0,-29 10-2165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3:22.4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802 17 4304,'37'-16'3029,"-36"22"-2237,4 56 668,-5-61-1437,0-1 0,0 1 0,0 0 1,0-1-1,0 1 0,-1 0 0,1-1 0,0 1 0,0-1 1,0 1-1,-1 0 0,1-1 0,0 1 0,0-1 0,-1 1 1,1-1-1,-1 1 0,1-1 0,-1 1 0,-7 10 33,0-1-1,-1 0 1,-1 0-1,1-1 1,-1-1 0,-1 1-1,0-2 1,-17 11-1,-4-4-11,0-1-1,-1-1 1,0-2-1,-1-1 1,-61 7-1,-177 1 756,233-16-619,-14 0 52,29-2-23,-50 6 0,74-5-209,0 0-1,0 0 1,-1 0-1,1 0 0,0 0 1,0 0-1,0 0 1,-1 0-1,1 0 0,0 0 1,0 0-1,0 0 0,-1 0 1,1 0-1,0 0 1,0 0-1,0 1 0,0-1 1,-1 0-1,1 0 0,0 0 1,0 0-1,0 0 1,0 0-1,0 1 0,-1-1 1,1 0-1,0 0 1,0 0-1,0 1 0,0-1 1,0 0-1,0 0 0,0 0 1,0 0-1,0 1 1,0-1-1,0 0 0,0 0 1,0 1-1,-3 8-3,2-5 4,0 0 0,-1 1 0,2-1-1,-1 1 1,0-1 0,1 0 0,0 1 0,0-1 0,0 1 0,1-1 0,-1 1-1,1-1 1,3 8 0,6 8-443,2 0-1,0-1 1,18 21-1,-30-39 407,15 12-1720,35 21-793,7-3-407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3:22.6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0 131 10293,'38'21'2008,"-4"-26"-1788,12-8-104,-4-3-104,10-8-488,-4 0-912,4-8-1344,5-5-1077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3:24.5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0 446 1856,'0'0'1962,"3"-7"-1667,11-20 50,-4 15-16,21-13-76,0 1 1,2 2-1,66-33 0,-41 29 105,109-34-1,307-37 446,492 7-532,29 102-225,-485 9 77,50 4-286,-376-9 601,187 41 0,-259-32-325,152 27-36,-130-33 19,166 3-1,-283-22-57,20-1 79,0 2 1,46 8-1,-9 11 81,-36-7-151,16 7-33,298 103 243,-283-102-161,46 17 20,-113-37-112,0 0-1,1 0 1,-1 0-1,1 0 1,-1-1-1,1 1 1,-1 0-1,1-1 1,2 0-1,21 4 14,34 13 41,-54-14 30,0-2-40,19 7-2,-19-6 54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8:36.2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33 5837,'0'0'2287,"7"4"-2128,22 13-10,-22-13-27,-1-1 121,25 10 3566,-27-29-3453,-4 15-308,1-1 0,-1 1-1,1-1 1,-1 0 0,0 1 0,1-1-1,-1 1 1,0-1 0,0 0 0,0 1-1,0-1 1,-1 1 0,1-1-1,0 0 1,-1-1 0,-4-28-107,0 39 47,-1 0-37,3-4-189,0 0 1,0 0-1,1 0 0,-1 1 1,1-1-1,-3 9 0,-11 29-2348,7 1-765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3:25.7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0 5092,'0'0'3241,"-1"7"-2994,-1 15 161,1 1 0,1-1 0,5 37 0,18 76 161,-14-82-423,16 79-46,27 212 86,-52-311-803,-1 0 1,-1-1-1,-8 40 1,2-29-2042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3:26.3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298 7 2060,'0'0'5702,"-7"-2"-5672,2 1-30,1 0 1,0 0-1,0 0 1,0 1-1,-1 0 1,1 0-1,0 0 0,0 0 1,0 1-1,-1-1 1,1 1-1,0 0 1,-4 2-1,1 0 0,0 1 0,0-1 0,0 1 0,1 0 0,0 1 0,0 0-1,-10 9 1,-4 7 15,1 0-1,1 2 1,1 0-1,1 1 1,1 1 0,1 0-1,2 1 1,-14 36-1,24-55 30,0 0 0,0 0-1,1 1 1,0-1 0,1 0 0,-1 0 0,1 1-1,1-1 1,-1 0 0,1 1 0,1-1 0,-1 0-1,1 0 1,0 0 0,1 0 0,0 0-1,0 0 1,8 11 0,-6-10-9,1 0-1,1-1 1,-1-1-1,1 1 1,1-1 0,-1 0-1,1 0 1,0-1-1,0 0 1,0-1 0,1 0-1,0 0 1,-1 0-1,11 1 1,-9-2 16,0-1 0,1 0 0,-1 0 0,1-1 0,-1-1 0,1 0 0,-1 0 0,1-1 0,-1 0 0,1-1 0,-1 0 0,0-1 0,0 0 0,0 0 0,13-7 0,-11 0 192,5-12 18,17-27 0,-10 14 297,-20 29-78,4-13 156,-5 14-541,0 0 193,-6 12-322,-78 252 108,58-178-64,10-30 57,-6 60 1,12-63-1014,-21 77 0,15-81-1383,6-1-843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3:27.1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1016 3068,'0'0'8365,"5"-6"-8179,5-9-162,-1 0-1,0 0 0,-2 0 1,0-1-1,0-1 1,7-29-1,18-114-163,-29 142 125,64-478 271,-62 435 536,-5 55-538,0 2-222,0-50 42,-6 9 157,6 24-129,0 15 188,5 12-390,25 40 126,41 80 1,-16-27 8,176 258 239,-229-353-274,0-1-1,0 0 0,1 0 1,-1 0-1,1 0 0,0 0 1,5 4-1,-2-2-15,-1 1-146,15 34-10364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3:27.9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321 822 2516,'0'0'933,"6"-1"-316,0-1-379,-4 1 40,1 1-1,-1-1 0,0 1 1,1 0-1,-1-1 1,0 1-1,1 0 1,3 1-1,-3 7-50,11 25-51,-14-32-168,0-1 0,1 1 0,-1 0 0,0-1 0,0 1 0,1 0 0,-1-1 0,0 1-1,0 0 1,0-1 0,0 1 0,0 0 0,0-1 0,0 1 0,0 0 0,0-1 0,0 1 0,0 0 0,-1-1 0,1 1 0,0 0 0,-1 0 0,-8 29 177,1-15-84,-15 15-1,10-18-9,4-6-20,-28 14 837,9-6-45,26-13-780,1 0-1,-1 0 1,0 0-1,0 0 1,1 0-1,-1-1 0,0 1 1,0-1-1,0 1 1,0-1-1,1 0 1,-1 0-1,0 0 1,-3 0-1,-1 0 115,0 1 317,-1-8-146,-4-6-339,0 0 0,1-1 0,0 0-1,2 0 1,-1-1 0,2 0 0,0-1-1,-5-17 1,-6-32-51,2-2-1,-10-108 1,18 115 10,-36-347-64,43 373 66,1 28-100,0-1-920,1 0 583,0-7 26,-3 0-4040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3:28.2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57 1 4580,'0'0'4427,"6"6"-4282,19 16-43,-11-13-13,1-3-58,2 0 1,27 7-1,-9-9 14,30 7-28,-60-9 88,-5 7-52,-1 0-104,0 0 0,-1 0 0,0 0 0,0 0 0,-1-1 0,0 1 0,-1-1 0,1 0 0,-2 0 0,1 0 0,-1 0 0,0-1 0,-1 1 0,0-2 0,0 1-1,-10 8 1,-4 3-602,-1-2 0,0-1 0,-1 0-1,-24 11 1,-33 16-1450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3:28.6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631 28 1876,'7'-5'-62,"21"-13"112,-21 13 1811,-2 13-1528,14 25 27,-18-33-350,-1 0-1,0 1 1,1-1 0,-1 1 0,0-1-1,0 0 1,1 1 0,-1-1 0,0 1 0,0-1-1,0 1 1,1-1 0,-1 1 0,0-1-1,0 1 1,0-1 0,0 1 0,0-1 0,0 1-1,0 0 1,0-1 0,0 1 0,0-1-1,-1 1 1,1-1 0,0 1 0,0-1 0,0 1-1,-1-1 1,1 0 0,0 1 0,-1 0-1,-14 32 214,14-31-215,1-1 0,-1 1 0,0-1 0,0 0 0,0 1 0,0-1 0,0 0 0,0 1 0,0-1 0,-2 1-1,-14 14 40,-2-1-1,1-1 1,-2 0-1,0-2 1,0 0-1,-1-2 0,-39 15 1,-15-1 2,-195 75 219,194-59-275,69-36-57,0 3-10,-22 23 48,28-29 24,1-1 1,-1 1-1,1-1 1,-1 1-1,0 0 1,1-1-1,-1 1 1,1 0-1,0-1 1,-1 1-1,1 0 0,-1-1 1,1 1-1,0 0 1,0 0-1,-1-1 1,1 1-1,0 0 1,0 1-1,-4 28-12,6-14 37,26 63-1305,-25-71-462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3:28.8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33 4960,'49'16'2173,"16"-8"-1409,-8-11-72,9-2-368,8-3-124,-16 0-80,7 0-140,-13-5-1036,-4 2-1661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3:35.0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0 308 1308,'0'0'6388,"5"-6"-6296,14-16 9,-6 11 53,14-4-19,0 1 1,2 1-1,0 1 1,49-12-1,136-23 528,-133 31-646,39 2 64,-43 6-112,-26 1 47,77-11 8,151-1 0,-133 11 32,-4 0 265,157-4 280,-125 4-399,-74 2-77,62 0 37,601-7 78,-452 18-171,210 21-30,-425-20 14,142 26 0,185 32 33,-265-42-79,-31-2-7,73 10 11,-32-3-11,-140-22 26,-7 0-45,-15-3-118,6 2 242,-1-3-4171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3:36.9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0 892,'0'0'1412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3:37.4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1 424 6581,'0'0'2206,"6"2"-2151,-3-2-57,0 1-1,0 0 1,-1 0-1,1 0 1,0 0-1,0 0 1,-1 1-1,5 2 0,-2 1 7,0 0 0,-1-1 0,0 1 0,0 0-1,-1 1 1,1-1 0,-1 1 0,0 0 0,2 7-1,19 62 104,-20-59-82,43 124 473,-27-82 91,20 83 0,-38-128-378,-2-11-201,1 0 1,-1 1-1,1-1 1,-1 0-1,1 0 1,0 1-1,0-1 0,1 3 1,7 11 1187,-7-13-986,-1-1-74,0-1 0,0 0 0,0 0 0,0 1-1,0-1 1,-1 1 0,1-1 0,0 1 0,-1-1 0,1 1 0,-1-1 0,1 3 0,3-10 62,11-14-173,-1-2 1,-2 0-1,0 0 1,-1-1-1,8-28 1,35-133-211,-15 43-132,38-185-1402,-58 231 680,-7 52-158,-9 34-485,-2 3-392,3-21 37,-3 20 255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8:37.5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1066 1 3492,'0'0'2620,"0"7"-2441,9 139 1383,-9-143-1470,0 0 0,0 0-1,0 0 1,0 0 0,-1 1-1,1-1 1,-1 0-1,-2 5 1,1 0 91,1-6-133,1-1-1,0 1 0,-1 0 0,1 0 0,-1 0 0,1 0 0,-1-1 0,0 1 0,0 0 0,0 0 1,0-1-1,0 1 0,0-1 0,0 1 0,-2 1 0,-1 1 70,-7 7 173,7-9-265,-13 9 176,-1-1 0,0 0-1,-36 13 1,13-11-66,0 1 0,0 3 0,2 1 0,0 2 0,-50 32 0,3 16 230,3 4-1,-73 81 0,83-80-327,35-38-910,-1-2 0,-86 54 1,88-63-1961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3:37.7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406 0 3572,'0'0'7367,"-9"1"-7336,-25 3-54,0 2 1,1 2 0,-1 0-1,2 3 1,-1 0-1,-48 26 1,65-25-24,4 0 41,1 1-1,0-1 1,-17 27 0,23-31 4,0 1 1,0 0-1,1 0 0,0 0 1,1 1-1,0-1 0,0 1 1,1 0-1,-1 11 1,3-8-4,0 0 1,1 0-1,0 0 1,1 0-1,0 0 1,1 0-1,1 0 1,6 14-1,4 5-129,31 49 0,-42-76-615,3 3-633,19 22-623,-19-23-337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3:38.2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346 485 4860,'0'0'1318,"-5"8"-668,-70 126 548,4-19 5453,64-123-6543,-3-7-145,1 0-1,0-1 0,1-1 1,0 1-1,2-1 1,-6-22-1,-25-122-364,20 79 248,-18-99-215,11 49-372,14 96 99,7 29-356,23 76-8306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3:38.4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0 2040,'0'0'1378,"3"7"-396,17 27 4916,-16-32-5858,15 9-28,17 5 47,-30-13 11,-3 4-81,-1 1-73,0 1 0,0 0 0,-1 0-1,0 0 1,0 1 0,-1-1 0,-1 0 0,1 0-1,-4 13 1,4-21-26,0 0 1,-1 0-1,1 0 0,-1 0 0,1 0 1,-1 0-1,1 1 0,-1-2 0,0 1 0,0 0 1,1 0-1,-1 0 0,-1 1 0,-39 42-2274,-10-1-357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3:38.7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152 0 4128,'0'0'4375,"-9"1"-4517,0 1 21,0 0-1,0 0 0,0 1 0,1 0 0,-1 1 0,1-1 0,0 2 1,-11 6-1,-36 30-1755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3:38.9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1 176 4716,'37'0'1253,"14"-8"-61,-2-4-404,11-8-336,6-5-212,5 5-100,-5-5-68,-1 1-72,-7 7-984,-16-7-1244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7:07.8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1 205 1520,'0'0'9438,"6"2"-9324,0 1-89,-5-2-14,1 0-1,0 0 0,0 0 0,0 0 0,0-1 0,0 1 0,0 0 0,0-1 0,0 0 0,0 1 0,0-1 0,0 0 0,0 0 0,3-1 0,288-14 919,-20-1-666,-151 14-189,256-10 233,91 14-175,-164 37-102,-108-10 321,160-5 176,-167-12-507,-172-11 10,1 0-1,0-1 0,-1-1 1,31-5-1,13-1 12,55-3-21,-1 4 48,-78 3-81,37-2 7,-33 4-10,7-2 5,-5-4 19,-8 2-4,-29 4 47,-10-5-260,-11-21 153,3 13-2,3 5 40,5 5 2,-1 0-1,0 0 1,0 1 0,0-1 0,-1 1 0,1 0 0,-7-4 0,-42-23-70,-52-31-76,76 41 152,22 15 3,0 2 31,-21-11-16,20 11-2,9 10-77,1 2 88,1 0 1,-1 0-1,2 0 0,-1-1 1,1 1-1,0-1 1,1 0-1,0 0 0,0 0 1,0-1-1,1 0 1,1 0-1,12 11 0,9 6 78,1-2 1,42 25-1,-48-36-25,1 0 0,0-1 0,0-1 0,35 7 0,-53-15 11,30-1 242,-29 0 210,-14-3-1055,0 1 513,0-1 1,-1 1-1,1 0 0,-1 1 0,1-1 1,-1 2-1,0-1 0,1 1 1,-1 0-1,0 1 0,1-1 0,-9 3 1,-19 9-1,1 1 1,0 2-1,1 1 1,-57 38 0,22-14 11,61-36 9,1 1 7,-17 14-39,18-14 9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7:10.0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500 1 4484,'0'0'2178,"0"7"-1687,1 0-370,-3 29 358,0-24-408,2-4-33,-1 0-1,0 0 1,-1 0-1,0 0 1,0 0-1,-1 0 1,0-1 0,-8 14-1,-8 13 7,8-19 9,-2-3-46,1 0 0,-2-2-1,1 0 1,-1 0 0,-1-1-1,0-1 1,0 0-1,0-1 1,-1-1 0,0-1-1,0 0 1,-1-1-1,-25 4 1,6-7-23,20-4 64,-6-5-35,-34-18 0,42 13-14,8 5 11,-1-1 14,-1-1 0,2 0 0,-1 0-1,1 0 1,-7-19 0,3 4 69,8 19 264,42 12 105,-33-5-391,1 0-1,0 0 0,0 1 0,0 0 0,-1 0 0,9 4 1,6 5 130,0 2 0,0 0-1,-1 2 1,-1 0 0,0 1 0,-1 1 0,-1 1 0,24 29 0,8 19 227,50 85-1,-71-105-316,-20-30-60,16 26-9,0-5-27,-19-30 86,-4 0-114,7 20-66,-6-21-346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7:10.5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40 5661,'24'-33'825,"-19"26"422,-5 10-1227,0 0-1,1 0 1,-1 1 0,1-1 0,0 0 0,0 0 0,0 0-1,2 4 1,2 7 11,-3 0 4,-2-12-20,1 1 0,-1-1-1,0 0 1,1 1 0,0-1-1,-1 0 1,1 1 0,0-1-1,0 0 1,1 0 0,-1 0-1,3 4 1,0 3 23,-1-4-16,0 0 0,-1-1-1,2 1 1,-1-1 0,7 8 0,13 15 93,-10-16-50,18 9 110,-29-19-108,0 1-1,0-1 0,1 1 1,-1-1-1,0 0 1,1 0-1,-1 0 0,1 0 1,0 0-1,-1 0 1,1-1-1,3 1 1,2 0 153,-1 1 1168,-2-10-1205,14-25 20,-13 16-34,0-19-6,-6 21-13,-2 9-104,1 3-21,0 1 0,0 0 1,1-1-1,-1 1 0,1-1 1,-1 1-1,1-6 0,-9 6 2,-13-4-20,-34-4 1,39 12 1,-29 11-14,6 1-29,33-12-14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7:10.9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33 4056,'0'0'2921,"5"9"-2822,14 24 18,-15-25 341,6-3-48,30 13 142,-30-14-52,-1-7-109,25-10-124,-25 10 8,-4-4 76,14-23 88,-15 22 277,-5 1-458,-5-21-78,5 21 25,-25 6-115,21 0-85,0 0-1,-1 1 0,1-1 0,0 1 1,0 1-1,-1-1 0,1 1 1,0 0-1,0 0 0,0 0 1,0 1-1,-9 4 0,-14 8-3,21-11 12,7 31-654,0-28-447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7:17.2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501 38 2040,'0'0'3894,"6"-5"-3104,1 0-509,17-14 2711,-30 18-3025,0-2 21,4 2 8,0 1 1,0-1-1,0 0 0,0 1 0,0-1 1,0 1-1,0 0 0,0-1 1,0 1-1,0 0 0,0 0 0,0 1 1,0-1-1,-3 1 0,-38 4-76,33-4 77,3 0 7,1-1 1,0 1 0,0 1 0,0-1 0,0 1 0,0 0-1,0 0 1,1 0 0,-11 7 0,-86 67-28,95-70 39,0 1-42,-22 23 9,22-22 34,2-1-25,-14 23-9,14-22-52,9-1 13,-2-3 60,0 1 0,1-1 1,0 1-1,0-1 0,5 6 1,0-4-13,0 0 1,0 0 0,0 0 0,1-1-1,0 0 1,0-1 0,0 0 0,14 4-1,-5-3 4,0 0-1,0-1 0,27 2 0,-29-5 51,22 6-41,-23-3-15,-10-3 6,0 0-1,0 0 1,0 0-1,0-1 1,0 0-1,6 0 1,19 0 53,-22 0 127,-17 3-190,-25 9-8,16-9-1,-116 7 28,-121 4 7,205-11 34,42-3-83,0 1 3,-20 2 35,21-2 39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6:02.53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88 0 4324,'0'0'6718,"-4"6"-6577,3-4-134,-4 4 8,0 0 1,1 0-1,0 1 0,0 0 1,1 0-1,0 0 1,0 0-1,-2 8 0,-6 47 30,-2 65 0,7-70-34,-7 164 22,9-161-26,8 108 0,4-124-41,-4-21-8,-3-17-24,6-3-48,3 2 108,-1-2-1,1 0 1,0 0 0,0 0 0,0-2 0,0 1-1,17 0 1,5-3 15,46-5 0,18-3 12,163 7 0,98 29 24,-264-19-42,1276 78 34,-1214-75-26,-149-10 63,2-1 113,20 0 232,-21 0 1019,-1-4-1391,0 1 0,-1-1 0,0-1 0,0 1 0,0-1-1,0 0 1,-1 0 0,0 0 0,0 0 0,0-1 0,4-9 0,0-1-34,-1 0-1,-1 0 1,7-23-1,2-38-14,10-115 0,-23 164 6,5-59-16,-5 1 0,-9-105 0,4 148 17,-3-22-150,5 60-195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8:37.7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 7517,'37'3'2988,"-8"-11"-2900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7:18.9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10 727 3516,'0'0'7468,"-2"-8"-7256,0-2-183,0-1 0,0 1 1,1-1-1,0 0 0,1 1 1,2-21-1,15-75-1,-11 76-26,33-166-43,15-91-69,-53 281 81,1 14-188,16 54 236,-9-27-20,2-1 1,1 0-1,17 34 0,-6-23-1,33 56-8,-27-56 6,-6-7 45,-18-31 641,3-8-379,22-4-163,-29 5-141,0 0 1,-1-1-1,1 1 1,-1 0-1,1 0 1,0 0-1,-1 0 1,1-1-1,-1 1 1,1 0-1,-1-1 1,1 1-1,-1 0 1,1-1-1,-1 1 1,1-1-1,-1 1 0,1-1 1,-1 1-1,0-1 1,1 1-1,-1-1 1,0 1-1,0-1 1,1 1-1,-1-1 1,0 0-1,0 1 1,0-1-1,1 0 1,20-50-74,-3-1 0,22-92 0,-32 97 90,-7 10-20,-1 29 8,1 1-17,3-21 0,-3 21-31,1 15-104,83 221 282,-59-170-127,64 105 0,-55-110 4,-3-4-6,-3-12 17,-22-31 450,0 0-446,21 20-54,-21-20-153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7:19.9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 46 3344,'-43'-45'6357,"42"54"-6373,-1 22 16,2-1 1,1 0-1,1 0 0,2 0 0,10 42 1,6 3 76,30 73 0,4-4 20,-41-110-103,-11-26-38,1-1-400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7:20.2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49 4436,'0'-8'1238,"0"-24"-105,0 24 1184,6 17-2157,18 30-6,29 69 0,16 59 29,-39-91-149,-10-27-117,25 96 0,-43-139-586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7:20.4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29 3400,'0'0'3141,"57"-3"-3057,0-2-140,3-3-640,-3-5-809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7:20.9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52 235 4008,'0'-8'653,"0"-24"-249,0 31-391,0 0 0,0 0-1,0 0 1,0 0 0,0 0-1,0 0 1,0 0 0,0 0-1,1 1 1,-1-1 0,0 0 0,1 0-1,-1 0 1,1 0 0,-1 0-1,1 0 1,4-6 7,-1-1-1,1 2 1,10-13-1,-3 9-11,-1 0 1,1 2-1,1-1 0,-1 1 0,2 1 1,18-8-1,5 0 16,49-12-1,-61 21-7,29-3-1,5-1 42,-56 9-53,0 0 0,0 1 0,0-1 0,0 1 0,0-1 0,0 1 0,0 0 1,1 0-1,4 1 0,13 1 28,-14 1-70,21 7-22,-20-7 56,-8 8 6,-1 0 0,0 0-1,0 0 1,-1-1 0,-1 1-1,0 0 1,0-1 0,-1 0-1,0 1 1,-1-2 0,0 1-1,-1 0 1,1-1 0,-13 14 0,-25 26 29,-3-2 0,-70 56 0,-23 22 38,45-30 141,87-87 2,-1 1 100,-22 27 30,22-27 1484,17-3-1040,4 1-665,1 0 0,-1 0 1,1-2-1,1 1 0,-1-2 0,1 0 0,0-1 1,0 0-1,0-1 0,18 0 0,48-3 78,96-13 0,75-24-168,-185 27-106,-57 10-600,21-4-2371,-22 3 2224,-1 0-1853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7:23.7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1227 33 1892,'0'0'687,"2"-6"-388,8-15-76,-8 15 462,0 13-618,3 10-46,-2 1 0,0-1 0,-1 1-1,-1 0 1,-2 35 0,0-17-9,-1 0 26,-2-1-1,-1 0 0,-2-1 1,-1 0-1,-15 39 0,4-26-55,16-39 4,-5-2 4,-22 19 76,22-19 7,-20-11-108,20 3 29,1 1 44,1-8 125,-2-1-106,4 6 11,0-1 1,0 0-1,1 0 1,0-1-1,-5-10 0,-6-11 195,11 20 188,-5 7-500,0-1 67,1 1 1,0-1-1,-13 3 1,14-1-10,0 1 0,0 0 0,1 0 0,-9 4 1,14-6-10,-7 4 16,0 2 4,-22 18-9,22-17-17,-1-1 1,-22 18 10,22-18 822,3-5-451,-18 1-35,17-1 47,0-1-23,-19 0-99,19 0-31,-1 3-210,-24 14 18,1 1 0,1 1 0,-51 45-1,-74 84 277,130-124-253,-110 121 72,73-78-77,24-25-17,17-24-20,-89 59 6,104-73-146,-1 0 0,1 0 0,-1-1 0,1 0 0,-1 0 0,-7 2 0,2 0-249,1 0-1318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7:24.3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1761 0 2520,'0'0'3259,"-9"9"-3271,-5 5 25,-6 6-5,1 0 1,1 1-1,-24 37 1,34-46-17,1 1-1,1 0 1,0 0 0,1 0 0,0 1-1,1 0 1,0 0 0,2 1 0,-1-1-1,1 16 1,4-15-57,2-6 36,-3-6 11,0 0 0,1 0-1,-1 1 1,0-1 0,-1 0 0,1 0 0,-1 0 0,1 1-1,-1 3 1,6 0-39,19 20-36,-25-26 89,1 0-1,0 0 1,-1 0-1,1-1 0,0 1 1,0 0-1,-1-1 1,1 1-1,0-1 1,0 1-1,0-1 1,0 1-1,0-1 1,1 1-1,27 10 13,-28-11-9,0 1 1,0-1-1,0 0 0,0 0 1,0 1-1,0-1 0,0 0 1,0 0-1,0 0 0,0 0 1,0 0-1,0 0 0,2 0 1,38-6 10,-29 4-1,-8 1 1,0 0 0,0 0 0,0 0-1,0-1 1,-1 1 0,1-1 0,0 0-1,4-4 1,21-10 194,-22 12 704,-2-3-482,14-20-124,-19 26-298,1 1-1,-1 0 1,0 0-1,0-1 1,1 1-1,-1 0 0,0-1 1,0 1-1,1 0 1,-1-1-1,0 1 1,0 0-1,0-1 1,0 1-1,0 0 1,1-1-1,-1 1 0,0-1 1,0 1-1,0 0 1,0-1-1,0 1 1,0 0-1,0-1 1,0 1-1,0-1 1,0 1-1,-1 0 0,1-1 1,0 1-1,0 0 1,0-1-1,-1 0 1,-1-3-4,-1-1 0,-1 1 0,1 0 0,0 0 0,-1 0 0,0 0 0,0 1 0,0-1 1,0 1-1,-1 0 0,1 0 0,-1 1 0,0-1 0,-7-2 0,-9-3-17,-2 0 1,-25-4-1,-22 0 54,0 2 1,-136 1-1,-12-1 598,173 7 61,38 2-481,9 8-279,4 8 97,-1-1 0,-1 1 0,-1 0 1,0 0-1,0 1 0,-1 18 0,-2-24 78,0-1 0,-1 1 0,0-1 0,0 0 0,-1 0 0,-1 1 0,0-1 0,0-1 0,0 1 0,-1 0 1,0-1-1,-8 12 0,3-10 50,1 1 0,-1-2 0,0 0-1,-1 0 1,0 0 0,-1-1 0,-12 7 0,-10 4 131,-40 16 0,24-16-104,0-2 0,-1-2 1,-1-3-1,-59 7 0,58-12 141,-1-2 0,1-3 0,-74-5 1,109 2-222,1-1 0,-1-1 0,1-1-1,0 0 1,0-1 0,0 0 0,1-1 0,-17-10 0,24 12-85,1-1-1,-1 0 1,2 0 0,-1-1-1,0 1 1,1-1 0,0-1-1,1 1 1,-1-1-1,1 0 1,1-1 0,-1 1-1,1-1 1,0 0 0,1 0-1,0 0 1,-3-11-1,2-6-621,0 0 0,2 0 0,0 0 0,2 0 0,1 0 0,1-1 0,1 1 0,1 0 0,1 1 0,1-1 0,2 1 0,10-25 0,18-30-2955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7:24.5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1 103 5204,'51'-21'813,"-8"10"531,8-2-88,7 10-340,22-7-236,8-1-348,21 3-196,14-5-768,-1 0-2768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7:25.1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6501,'0'0'2044,"14"35"-1808,-5 10 152,-9 8-80,-9 8-132,9 18 20,0 11-100,9 3-28,5 10-52,-8-2-64,11 2-1460,-3-6-1316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7:25.6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1409 0 8681,'0'0'585,"0"7"-489,1 34 16,0-23-84,0-1 0,-1 1-1,-1-1 1,0 1-1,-2-1 1,0 0-1,-8 26 1,4-26-54,-1 0 0,-1 0 0,0 0 0,-1-2 0,-1 1 0,0-1 0,-2-1 0,1 0 0,-18 15 0,-2-2-320,17-19-183,-19 3-52,33-11 554,0 1-1,1-1 0,-1 0 0,0 0 0,0 0 1,0 1-1,1-1 0,-1 0 0,0 0 0,0 0 1,1 0-1,-1 0 0,0 0 0,0 0 1,0-1-1,1 1 0,-1 0 0,-1-1 0,-27-7-621,29 8 601,-1-1-1,0 1 1,0 0 0,0 0 0,0-1 0,1 1-1,-1-1 1,0 1 0,0-1 0,1 1-1,-1-1 1,0 1 0,1-1 0,-1 0-1,0 1 1,0-2 0,-24-25-7,24 26 91,1 1-1,-1-1 1,0 0-1,1 0 1,-1 0-1,0 0 1,1 0-1,-1 1 1,1-1-1,-1 0 0,1 0 1,-1-1-1,1-1 1,-10-29 468,9 30-442,0 0 0,1 0-1,-1-1 1,0 1 0,1-1 0,0 1 0,-1 0-1,1-1 1,0 1 0,0-1 0,0 1 0,1 0-1,0-3 1,0-3 144,-1 1 2451,-10 14-2391,-17 11-181,0-2-1,-1-1 1,-1-2-1,-1 0 0,0-2 1,0-2-1,-61 12 1,15-9-52,0-4 1,-100-1-1,130-7-30,1-2 0,-81-15 0,106 13-306,0-1 0,1-1 0,-1-1 1,2 0-1,-1-2 0,1 0 0,0-1 0,-26-20 0,-2-14-2425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8:37.9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212 0 7201,'-43'8'1836,"-3"50"-980,18 7-224,8 13-132,11 11-272,4 9-64,-4 8-136,3 0 32,-2 2-716,-7 1-1184,-7-6-1272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7:25.8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28 11197,'0'0'920,"37"-27"-3960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7:26.0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45 6881,'0'0'1348,"46"5"-628,2-13-376,18 0-244,0 0-56,-15 0-796,-8-5-1320,-6 8-753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7:26.4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275 886 7097,'-28'-14'1164,"27"14"-1139,1 0-1,-1 0 1,1 0-1,0 0 0,-1-1 1,1 1-1,0 0 1,-1 0-1,1-1 0,0 1 1,-1 0-1,1 0 1,0-1-1,-1 1 0,1 0 1,0-1-1,0 1 1,-1 0-1,1-1 0,0 1 1,0-1-1,0 1 1,0 0-1,0-1 0,0 1 1,-1-1-1,1 1 1,0 0-1,0-1 0,0 1 1,0-1-1,-1-6 30,1 0 1,-1 0-1,1 0 0,0 0 0,1 0 0,-1 1 0,1-1 1,1 0-1,-1 0 0,5-10 0,-2 4-17,-3 10-24,1-1 0,-1 0 0,1 1 0,-1-1 0,1 1 0,0 0-1,1 0 1,-1 0 0,0 0 0,4-3 0,0-4 6,-2 5-16,0 0 0,0 0 0,0 0 0,1 0 0,6-4 0,17-18-53,-13 17-10,13-2 6,-27 12 53,0 0 0,-1-1 0,1 1 0,0 0 0,0 0 0,-1-1 0,1 1 0,0 0 0,0 0 0,0 0 0,0 0 0,-1 0 0,1 0 0,0 0 1,0 0-1,0 1 0,-1-1 0,1 0 0,1 1 0,5 0 0,0 1 1,0 0 0,0 1-1,11 5 1,-9-2-10,1 1-1,-1 0 1,-1 0-1,1 1 1,-1 0 0,0 0-1,-1 1 1,0 0-1,-1 0 1,0 1 0,0 0-1,-1 0 1,5 13 0,21 54-44,-31-76 51,1-1 1,-1 1 0,0-1-1,0 1 1,0 0 0,1-1 0,-1 1-1,0-1 1,0 1 0,0-1 0,0 1-1,0-1 1,0 1 0,0 0 0,0-1-1,0 1 1,-1-1 0,1 1 0,0-1-1,0 1 1,0-1 0,-1 2 0,-8 25-95,8-26 92,1 0 1,0 0 0,-1-1-1,1 1 1,0 0-1,-1 0 1,1-1 0,-1 1-1,1-1 1,-1 1 0,1 0-1,-1-1 1,1 1-1,-1-1 1,1 1 0,-1-1-1,0 1 1,0-1-1,1 0 1,-1 1 0,-1-1-1,-10 7 1,0-1 0,-1 0 0,0-1 0,0 0-1,0-2 1,0 1 0,-1-1 0,0-1 0,1-1 0,-1 0-1,0 0 1,0-2 0,0 1 0,1-2 0,-28-6 0,27 4 45,0-1 1,1 0 0,-1-1 0,1 0 0,1-1 0,-1-1 0,1 0 0,0-1 0,1 0 0,0 0 0,1-1-1,-17-21 1,14 13 15,1 0 0,1 0-1,1-1 1,0-1 0,2 1-1,0-2 1,1 1 0,-4-26-1,-12-76 224,6-1-1,6-1 1,4-126-1,7 243-1095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7:26.6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86 6357,'43'-8'1544,"0"-5"-348,0 2-468,8-7-384,-8 7-204,3-5-76,2 8-2388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7:27.0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288 33 9397,'0'0'2091,"0"-5"-1647,0-17-241,0 17-77,0 14-89,2 27 21,13 67 1,-4-37-36,75 441 29,-3-24-20,-79-457-37,8 79 7,-11-95-1,-1 0 1,-1-1 0,1 1 0,-2 0 0,1 0-1,-1-1 1,-7 19 0,9-28-3,0 1 1,0 0-1,-1-1 0,1 1 1,0-1-1,-1 0 0,1 1 1,0-1-1,-1 1 0,1-1 1,0 1-1,-1-1 0,1 0 1,-1 1-1,1-1 0,-1 0 1,1 0-1,-1 1 0,1-1 1,-1 0-1,1 0 0,-1 0 1,1 1-1,-1-1 0,1 0 1,-1 0-1,0 0 0,-11 3 5,1 0-1,-1 0 1,1-1-1,-1 0 1,0-1-1,0-1 0,-21-1 1,18-2 7,-1 0-1,1-1 1,1 0 0,-1-1 0,0-1 0,1 0-1,0-1 1,1 0 0,0-1 0,-14-11-1,13 7 19,0-1 0,1 0 0,0-1 0,1 0 0,0-1 0,1 0 0,-14-27 0,12 15-21,1-1 1,1 0-1,2-1 1,1 0 0,1 0-1,1-1 1,2 0-1,1 0 1,1 0-1,3-42 1,4 31-61,0-1-1,3 1 1,2 1 0,17-49 0,-13 50-1238,3 2 1,24-43-1,-13 35-1877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7:27.2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52 41 8593,'-14'-40'2772,"14"114"-2632,0 11-24,0 16-48,0 10-48,0 11-20,0 10-152,-14 2-1164,5-11-1468,-5-13-705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7:27.6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452 625 11353,'0'0'1149,"-4"-8"-371,-2-4-688,1 0 0,0-1 0,1 0 0,0 0 0,1 0-1,1 0 1,-2-23 0,5 13-104,0 1 0,2 0 0,1 0-1,0 0 1,2 0 0,13-35 0,-3 21-86,1 1 0,43-64 0,-51 82 77,-6 13 13,-1-1 0,1 1 0,0 0 0,0 0 0,0 0 0,0 1 0,1-1 0,5-4 0,22-20-66,-16 17-26,50-23-172,-60 32 147,0 9 28,-2-3 90,1 0-1,-1 1 1,0 0-1,0-1 0,-1 1 1,0 0-1,1 0 1,-2 1-1,1-1 1,0 0-1,-1 1 1,1 8-1,-1-2 14,-1 1-1,0-1 1,-1 0 0,0 1-1,-1-1 1,-1 0 0,1 0-1,-2 0 1,0 0 0,0-1-1,-1 0 1,-8 15 0,-4 1-1,-1-2 0,-1 1 0,-1-2 0,-1-1 0,-1 0 0,-1-2 0,-26 20 0,27-26-35,0 0 0,0-1 0,-2-2 0,0 0 0,0-2 0,-1 0 0,0-2 0,-43 9 0,56-15-113,-1 0 0,0-1 0,0-1 0,0 0 0,0 0 0,0-2 0,-21-4 0,27 4-151,-1 0 0,0-1 0,1 0 1,-1 0-1,1-1 0,0 0 0,0 0 1,1-1-1,-1 0 0,1 0 0,0 0 1,0-1-1,-5-7 0,4 3-701,0-1-1,-9-19 1,15 28 881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7:27.8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7265,'0'0'2668,"14"69"-2572,1 2-12,-1 6-32,0 8-52,0 5-84,-5 8-380,-9 5-1380,-14 3-809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7:28.2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297 1069 6733,'-6'-23'749,"1"-1"0,1 1 0,-2-44 1,9-70 531,1 29-829,3-79-140,-1-61 193,-9 170-320,-6-88 409,8 158-392,2 16-283,4 61 48,4 35 68,28 80-1,-21-112-27,-2 0-1,3 74 1,-16-132 9,-1-1 0,-1 1-1,0-1 1,-1 1 0,0-1 0,-1 1 0,0-1 0,-1 0-1,-8 16 1,5-16-10,-1 0-1,0 0 1,0-1-1,-1-1 0,-1 1 1,0-1-1,-1-1 1,-14 12-1,4-7-20,0-1-1,-1-1 1,0 0-1,-1-2 0,-41 15 1,62-25-49,-1 0-1,1-1 1,0 1 0,0-1 0,0 1 0,-1-1-1,1 0 1,0 0 0,-1 0 0,1 0 0,0 0-1,0 0 1,-4-1 0,-1 0-237,0 1-1237,1-10-928,-25-41-424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7:28.4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6477,'0'0'3060,"23"61"-2972,-9 5 60,1 8-32,-1 3-20,-8 8-68,-6 2-28,0 3-16,-6-1 16,-3-3-1300,-5-9-1340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8:38.3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653 17 8433,'0'0'1398,"-8"-1"-1227,1 1-154,1 0 0,0 0-1,-1 0 1,1 1 0,0 0-1,-1 1 1,1-1 0,0 1-1,0 1 1,0-1 0,0 1-1,1 0 1,-1 0 0,1 0-1,0 1 1,0 0 0,0 0-1,0 0 1,-6 7 0,-10 15 190,1 0 0,1 1 0,-18 36 0,-41 93 1053,44-84-895,-93 150 476,115-208-556,-17 12 36,22-19 34,0-1 120,-24 19 24,23-19-21,6-6-405,-1 0 0,1 0-1,-1-1 1,1 1-1,-1-1 1,1 0-1,-1 1 1,1-1 0,-4-3-1,-1 1 27,6 3-89,0 0 0,0 0-1,1 0 1,-1-1 0,0 1 0,1 0-1,-1-1 1,0 1 0,1-1 0,-1 1-1,0-1 1,1 1 0,-1-1-1,1 1 1,-1-1 0,1 1 0,-1-1-1,1 0 1,0 1 0,-1-1 0,0-1-1,-5-9 2,0-1 0,0 0 1,1 1-1,1-2 0,0 1 0,0-1 0,1 1 0,1-1 0,0 0 1,1 0-1,0 0 0,3-24 0,2 8-48,1 0 0,2 0 1,0 1-1,2 0 0,2 1 0,0 0 0,22-37 1,12-10-2774,66-80 1,-80 108-876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7:28.9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392 392 5701,'-4'-6'1340,"-11"-18"-182,11 17 110,-1 7-989,-18-4-169,17 4-10,2 6-34,-11 18-25,15-23-42,-1-1 0,1 1 0,-1 0 0,1-1 0,0 1 0,0-1 0,-1 1 1,1 0-1,0-1 0,0 1 0,-1 0 0,1-1 0,0 1 0,0 0 0,0 0 0,0-1 0,0 2 0,0 3 0,0 1-1,0 0 1,1-1-1,0 1 1,0-1-1,0 1 1,0-1-1,1 1 1,0-1-1,0 0 1,1 0-1,-1 0 1,1 0-1,0 0 1,0 0-1,1-1 1,0 0-1,8 8 1,-4-6-32,24 21-99,-13-9 121,-14-13-15,-11 0 4,-4 3 50,0-1 1,0-1-1,-1 1 1,1-2-1,-2 1 1,1-2-1,0 1 1,-17 3-1,6-3 431,0-1-1,0 0 0,-43 0 1,61-4 301,-2-3 39,-17-8 11,17 8-78,1-5-300,-3-7-374,0 0-1,2 0 0,-1-1 0,2 0 0,-4-18 0,-16-95-12,16 17-57,6 67-100,-15-84 0,11 98-527,6 25-445,-2-1-563,-11-23-857,11 22-726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7:29.2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841 50 5328,'22'-50'5691,"-29"60"-5564,-22 27-69,-1-2 0,-2 0 0,-1-3 0,-2 0 1,-1-2-1,-45 27 0,35-28 5,-2-3 1,-87 34-1,111-51-274,-1-2 1,0 0-1,0-1 0,0-2 1,-1-1-1,1-1 0,-43-1 1,67-1 114,0 0 1,0-1 0,0 1 0,0 0-1,0 0 1,0 0 0,0-1-1,0 1 1,1-1 0,-1 1 0,0 0-1,0-1 1,0 1 0,0-1 0,1 0-1,-1 1 1,-1-2 0,-43-36-2035,0-10-131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7:29.3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0 234 4084,'57'-29'1533,"-5"8"-85,13 10-452,7-7-324,16 7-220,7-5-180,5-10-124,-6 2-136,9 0-88,-17 0-980,2-5-1520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7:32.2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0 266 4028,'0'0'3085,"6"-4"-2726,72-36-147,1 3 0,1 3 1,86-22-1,-59 26-122,219-30 0,-282 57-50,50 1-1,-41 3-6,-10 0-14,-1 3 0,60 12 0,-49-2 54,-1 1-19,0 2 0,52 26 0,230 128 309,-276-144-96,2-3 0,0-2 1,88 18-1,194 22 442,-235-45-685,353 32 280,-223-29-105,-141-15-116,-52-2-57,-21-1-30,92 0 10,-67-2 12,-17-2-15,-23 1 60,-3 0-73,18-2 1,-17 2 63,-6-2-524,0 0 429,0 0 1,1 1-1,-1-1 0,1 0 0,-1 0 1,3-3-1,-1-1-22,-1 0-70,1 7-289,0 0 428,0 0-1,-1 0 1,1 0-1,0 1 1,-1-1 0,1 1-1,0-1 1,-1 1 0,3 1-1,27 8 65,-5-6 4,1 0 1,0-2-1,0 0 1,46-5-1,-82 7-106,-43 21 35,-23 17 21,-78 56-1,138-86 24,-14 13-22,22-19-2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7:35.1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4860,'0'0'2883,"8"4"-2695,1 3-145,0 1-1,0 0 0,0 0 0,-1 1 0,0 0 1,-1 1-1,0-1 0,0 1 0,-1 1 0,6 14 0,1 5 88,-3 0 0,0 0 0,9 54 0,3 96 288,-14-99-386,-2-8 5,-3-33-1,9 45 1,-11-78-53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7:36.0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 73 2604,'0'0'1764,"-1"7"-1764,-1 0 1,-4 28 41,6 91 19,0-125-56,0 0 1,0-1-1,0 1 1,0 0 0,1 0-1,-1 0 1,0 0-1,0 0 1,1-1-1,-1 1 1,1 0-1,-1 0 1,1 0 0,-1-1-1,1 1 1,-1 0-1,2 1 1,23 28 167,-24-29-151,0 0 0,0 0 0,0 1-1,0-1 1,0 0 0,1 0 0,-1 0 0,0 0-1,1-1 1,2 2 0,9 5 42,0 0 0,0-2 0,1 0 0,0 0 0,0-1 0,1-1 0,-1-1 0,25 2 0,-26-3-12,-9-1-14,-1 1 1,1-1-1,0-1 1,-1 1-1,1 0 1,0-1-1,-1 0 1,1 0-1,3-2 1,32-7 298,-22 1-75,13-13 64,-17 8-7,-8 8-270,0-1 1,-1 0-1,0-1 0,-1 1 0,1-1 1,-1 1-1,-1-1 0,0 0 0,2-10 1,-2-18 301,-6 21-78,1 6-220,1 5-39,1 0-1,-1 0 1,1 0-1,-1 1 1,0-1-1,0 0 1,-1 1 0,-4-6-1,-18-24-58,11 19 9,-65-33-70,63 42 65,-16-1 46,14 7-29,8 0 18,4 0 8,0 0 0,0 0-1,0 0 1,0 1-1,1 0 1,-1 0-1,0 0 1,1 1-1,0 0 1,-1 0-1,1 0 1,1 1-1,-7 5 1,-23 21-42,19-14 49,-15 28 6,5 0 14,19-27-72,0 13-17,5-23-71,46 30-5179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7:36.5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118 65 3672,'0'0'573,"-5"7"-537,-14 19 40,12-9 11,-12 65 12,19-82-92,0 1-1,-1 0 1,1 0-1,0-1 1,0 1-1,0 0 1,0 0-1,0 0 1,0 0 0,0-1-1,0 1 1,1 0-1,-1 0 1,0 0-1,1 1 1,8 28 20,-6-23 65,7 2-15,30 24 32,-39-32-95,1 1 0,0-1 0,-1 0 0,1 0 0,0 1 1,0-1-1,0 0 0,0-1 0,2 2 0,11 3 108,1-1 1,-1 0 0,1-1 0,18 1-1,-15-7 403,25-11 2,-43 13-497,1 1 1,0-1 0,-1 1-1,1-1 1,-1 1 0,0-1-1,1 0 1,-1 0 0,0 0-1,1 0 1,-1 0 0,1-1-1,33-28 282,-34 29-270,1-1 0,-1 1 1,1 0-1,-1-1 0,0 1 0,0-1 0,0 0 0,1 1 0,-2-1 0,2-2 0,3-5 84,1 0 35,-1-1 0,0 0 0,0 0 0,-1 0 0,-1-1 0,0 1 0,3-16 0,-7 18-14,1 0 0,-2 1 0,1-1 0,-1 0 0,0 1 1,0 0-1,-1-1 0,-6-11 0,7 16-209,2 2 64,-1 0 1,1 0 0,0 0 0,-1 1-1,1-1 1,-1 0 0,0 0 0,1 0-1,-1 1 1,0-1 0,1 0 0,-1 1-1,0-1 1,0 0 0,1 1 0,-3-1-1,-8-7 18,-1 1-1,-23-10 0,28 15-19,1 0 0,0 0 0,-1 0 0,1 1 0,-1 0 0,0 0-1,1 1 1,-1-1 0,-10 2 0,-6 4 0,0 1-1,0 2 1,1 0 0,-25 12 0,43-18-4,-1 0 1,0 0-1,1 1 0,0-1 1,-1 1-1,1 0 1,-7 7-1,2-2-3,8-7 2,-1 0 0,1-1 0,0 1-1,0 0 1,0 0 0,0 0 0,0 0 0,0 1-1,0-1 1,0 0 0,0 2 0,-6 5-25,-14 29-206,6-7-395,11-23-601,5 1-635,6 29-317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7:37.2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169 73 1300,'0'0'1360,"-8"4"-1321,-22 10 44,22-11-14,5 6-22,-2 0-27,3-5-6,0 0 0,0 0 0,1 0 0,-1 1 0,1-1 0,0 0 0,0 1 0,0 4 0,-5 25 10,6-18 26,6 16 33,-5-24-26,5-1 56,17 20 132,-17-21 107,4-2 108,30 10 94,-22-11 67,14-3-19,-31 0-578,0 0 0,0 0 1,-1 0-1,1 0 0,0 0 1,0 0-1,0 0 1,0 0-1,0-1 0,-1 1 1,1 0-1,0-1 0,0 1 1,0 0-1,-1-1 1,1 1-1,1-2 0,28-17 194,-15 6-32,-2-2-69,-2-1 1,1 0 0,-2 0-1,0-1 1,10-26 0,-18 39-17,-1 0 1,1 0-1,-1-1 0,0 1 1,0 0-1,-1 0 1,1-8-1,0 2 22,-1 9-105,0 0 0,0 0 0,1 0 0,-1 0 0,0 0 1,0 0-1,0 0 0,0 0 0,-1 0 0,1 0 0,0 0 0,0 0 1,0 0-1,-1-1 0,-3-5 53,3 4-53,0 1 0,0 0 0,0-1 0,0 1 0,0-1 0,1 1 0,-1-1 0,0 1 1,1-1-1,0-3 0,-10 1-27,1-1-11,-1 1 0,1 1 0,-1 0 0,0 0 0,0 1 0,-1 0 0,1 1 0,0 0 0,-1 1 0,0 0 0,1 1 0,-15 0-1,-1 4-552,1 1 0,0 1 0,0 1-1,-38 16 1,11 1-1424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7:38.0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426 0 2228,'37'21'462,"-36"-14"-8,2 2-328,-2-6-80,0 1 1,0 0-1,0-1 1,-1 1 0,1 0-1,-1-1 1,0 1-1,0 6 1,0 0 1,0 1 1,0 0 0,0 0 0,-1 0 0,-1-1 1,0 1-1,-4 14 0,-4 5 3,3-15-73,-12 11 21,14-19 52,-2 1 22,-22 22-106,15-20-9,-17 4 74,30-13-27,0 0 0,0-1-1,0 0 1,0 1 0,-1-1 0,1 0 0,0 1 0,0-1 0,0 0 0,0 0 0,-1 0-1,-1 0 1,-80-4 297,80 4-248,0 0 0,0-1-1,0 1 1,0-1 0,0 1-1,1-1 1,-1 0 0,0 0 0,0 0-1,-4-3 1,0 0 98,-38-16 882,37 16-473,1 3-169,-1-1-305,-20-3 146,21 9-138,-22 12 71,22-12-37,1 4-29,-19 22-14,23-28-77,0 0 0,0 0 1,0 1-1,0-1 0,1 1 0,-1-1 1,1 1-1,-1 0 0,1 0 1,0-1-1,-1 5 0,-1 1 26,0 6 49,3 12-23,0-19-12,5 1-40,14 22-331,-19-30 265,1 1-1,-1 0 1,0-1-1,1 1 1,-1-1-1,0 1 1,1-1-1,-1 1 1,1 0-1,-1-1 1,1 0-1,0 1 1,-1-1-1,1 1 1,-1-1-1,1 0 1,0 1-1,-1-1 1,1 0-1,0 0 1,-1 1-1,2-1 1,41 13-2207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7:39.7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2532,'0'0'3109,"8"2"-2515,8 2-340,1 0 1,-1-2-1,30 1 1,59-4 373,-45 0-520,-58 1-102,1 1 0,0-1-1,0 0 1,-1-1 0,1 1-1,0 0 1,-1-1-1,6-1 1,20-4 76,3 3-77,-24 2-25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8:38.5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400 1 6585,'23'37'2520,"-23"8"-1316,-14-8-352,-9 3-248,-14 5-324,-6 5-140,-14-5-88,-3 3-436,-3-3-708,-3-8-1148,6-8-841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7:41.9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0 571 3948,'0'0'5710,"2"-5"-5617,6-29-11,-3 9-61,2 1 0,10-27 0,40-114-39,-36 98-22,17-76 6,-24 87-166,-12 63 203,23 74-23,34 95 63,-24-85-11,-27-75-40,0-7 11,20 30 26,-9-9-32,-14-23 256,2-5-152,21 7-36,-27-9-64,-1 0 0,1 0 0,-1 1 0,0-1 0,1 0 0,-1 0-1,1 0 1,-1 0 0,1 0 0,-1 0 0,1 0 0,-1 0 0,1 0 0,-1 0 0,0 0-1,1 0 1,-1 0 0,1 0 0,-1-1 0,1 1 0,-1 0 0,0 0 0,1 0-1,-1-1 1,1 1 0,-1 0 0,0-1 0,1 1 0,-1 0 0,0-1 0,1 1 0,-1 0-1,1-1 1,17-16 0,-1-1-1,0 0 0,-1-1 0,-1-1 1,-1 0-1,-1-1 0,14-28 0,29-84 144,-54 126-117,4 17-159,56 103 154,3 6-19,-60-110-14,1 0 1,1 0 0,9 11 0,-2-5-55,17 22-508,-26-31-886,3 2-817,27 29-316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7:42.2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16 7329,'-3'-5'1025,"-1"-6"286,16 34-1085,26 47-255,36 89 108,13 24-64,-26-67-2146,-58-110-132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7:42.4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6609,'0'0'1926,"4"9"-1550,95 196 849,-74-161-1163,1-1 0,49 61 1,-73-102-64,0 0 0,0 0 0,0 0 1,0 1-1,-1-1 0,1 1 0,-1-1 0,0 1 0,0-1 1,1 1-1,0 4 0,0 1-11,1-1-195,12 25-5275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7:42.6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0 139 5925,'0'0'3500,"0"-32"-3104,46 3-308,2 5-16,4 8-140,8-2-288,-3 10-1244,0-3-941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7:43.1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0 200 6061,'13'-11'255,"17"-20"648,-17 18-822,-1 1 0,2 0-1,-1 1 1,2 0-1,-1 1 1,2 1 0,-1 1-1,29-12 1,-20 10-63,0 2 0,1 0 0,0 2 0,1 0 0,34-2 0,-15 4 28,-38 3-107,-8 7-116,-1 3 169,-1 0 0,0 0 0,0 0-1,0-1 1,-1 1 0,-1-1 0,1 0 0,-1 0 0,-1-1 0,1 0 0,-8 8 0,-16 15 22,-40 32 1,22-22-51,-106 101 26,149-138 22,1-1 0,0 1-1,0 0 1,0 0 0,0 1 0,0-1-1,1 0 1,0 1 0,-3 5-1,-1 1 20,-1 5 92,1 13 182,6-28-291,0 1 0,0-1 1,0 1-1,0-1 0,0 0 1,0 1-1,0-1 0,0 1 1,0-1-1,0 1 0,0-1 1,0 0-1,0 1 0,0-1 1,0 1-1,0-1 0,0 0 1,1 1-1,-1-1 0,0 1 1,0-1-1,0 0 0,1 1 1,-1-1-1,0 0 0,0 1 1,1-1-1,-1 0 0,0 0 1,1 1-1,-1-1 0,0 0 1,1 0-1,-1 1 0,1-1 1,6 6 134,0 0 0,1 0 1,-1-1-1,1 0 0,0-1 0,0 0 1,1 0-1,14 4 0,12-1 138,1-1 0,0-2 0,0-2 0,45-2 0,148-20 120,-122 8-391,-83 10-79,34-8 1,-52 8-718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7:46.6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0 146 2312,'0'0'3575,"7"-5"-3003,5-5-434,1 0 0,0 1 1,1 0-1,0 1 0,1 1 0,23-9 0,18-1 22,2 1-1,0 3 1,1 3-1,0 2 1,70 0-1,-119 9-152,0 1 0,1-1 0,-1 2 0,17 5 0,-18-5-3,109 43 67,-21-7-2,-94-39-66,-1 1 0,1-1 0,0 1-1,-1 0 1,1 0 0,-1 0 0,1 0 0,-1 1 0,4 1 0,7 6-1,45 14 20,-6-3 102,-2 0-37,-22-9-20,-14-4 7,18 18-26,-19-17-50,-9-6 0,0 0 0,-1 1-1,0-1 1,0 1 0,1 0-1,-1-1 1,-1 1 0,1 0-1,3 5 1,32 38 133,5 2-51,-9-7-68,-16-19 48,22 40 1,-40-61-54,1 1 1,0 0 0,0 0 0,0 0-1,0 0 1,0-1 0,1 1 0,-1 0 0,0-1-1,1 1 1,-1-1 0,1 0 0,-1 1-1,3 0 1,-2-1-1,0 0 0,0 1-1,-1-1 1,1 0 0,-1 1-1,1-1 1,-1 1 0,1 0-1,-1-1 1,0 1 0,0 0-1,0 0 1,1 3 0,18 29 28,6 13 19,-7-6 58,-5-4-115,9 22-31,19 54 116,-26-67-70,2-1-1,41 75 0,-32-74-10,78 88 874,-92-122-688,17 9-108,0-2 1,1-1-1,66 27 0,-30-25 116,86 13 0,71-1-118,-209-30-78,267 37 109,-125-29-90,-69-6-43,12 3 64,77 5-35,-26-7 6,178 3 47,-185-7-20,118-1-60,-73 1 79,-57 2-59,-90-4 2,-12-1 20,1 3-1,34 4 0,-31-5-45,-28 0 144,0 0-161,19-3 44,-19 3 720,-6-3-728,0 1 0,-1-1 0,1 0-1,-1 1 1,0-1 0,0 1 0,0-1 0,0 1 0,0-1 0,-3-3 0,-1-3-27,1 0-9,-18-27-236,17 28 256,-20-24-32,-11-8 12,17 18 15,15 17 36,-3-1 7,-22-19-27,22 19-30,1 0-34,-19-19 90,19 19 237,12 14-297,7 7 58,1 0 1,1 0-1,0-1 0,1-1 1,0-1-1,1 0 0,31 16 1,64 18 9,-83-38 56,-22-7-63,-1 0 481,-9 7-540,-3 7 53,-1-2 0,0 1 0,0-1 0,-2 0 0,-18 21 1,-55 54-8,60-63-33,-28 25 84,13-18-141,31-27-107,0 0-205,-19 12-253,19-13-308,-23 19-4716,24-19 3240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7:49.2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412 1 812,'0'0'2718,"-4"7"-2522,-19 37 220,18-36-336,-12 25 214,3-3-196,5-15 54,3-5-83,4-7-35,0 1 0,-1-1 0,1 0-1,-1 1 1,0-1 0,0-1 0,0 1 0,0 0 0,-7 4 0,-118 79 441,119-81-25,2-3 163,-22 7 61,22-7-81,1-4-49,-19-7-31,14 2-93,6 2-303,3 4-78,0-1 0,0 1-1,0-1 1,1 0 0,-1 1-1,0-1 1,1 0 0,0 0 0,-1 0-1,1 0 1,0 0 0,0-1-1,-1-3 1,-13-32 482,-17-58 0,31 90-457,0 1 36,0-9-52,1 13-46,0 1-1,0 0 1,0 0-1,0 0 0,0 0 1,0 0-1,0 0 1,0 0-1,0 0 1,0 0-1,0 0 0,0-1 1,0 1-1,0 0 1,0 0-1,0 0 1,0 0-1,0 0 1,0 0-1,0 0 0,0 0 1,0 0-1,0 0 1,0 0-1,0 0 1,0 0-1,0 0 0,0-1 1,0 1-1,0 0 1,1 0-1,-1 0 1,0 0-1,0 0 0,0 0 1,0 0-1,0 0 1,0 0-1,0 0 1,0 0-1,0 0 1,0 0-1,0 0 0,1 0 1,-1 0-1,0 0 1,0 0-1,0 0 1,0 0-1,0 0 0,0 0 1,0 0-1,0 0 1,0 0-1,0 0 1,0 0-1,0 0 1,1 1-1,-1-1 0,0 0 1,16 21 99,-10-13-127,370 489 1168,-343-454-1053,-17-21-57,-13-17-10,2 1 2,14 16-30,-14-16 7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7:50.7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 1 2828,'0'0'5589,"-4"8"-5321,-1 10-66,0 1 0,0 0-1,2-1 1,1 1 0,0 1 0,1-1 0,1 0 0,1 0 0,6 36 0,5 23 182,4-2 0,4 0 0,52 133 0,-67-195-374,10 16 36,0-5-32,-2 1-19,-10-19-1,-1-2-59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7:51.4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560 1 3920,'0'0'2725,"3"8"-2308,6 24-98,-8-32-308,-1 1 0,0-1 0,0 1 0,0-1 0,0 1 1,1 0-1,-1-1 0,0 1 0,0-1 0,0 1 0,0-1 0,0 1 1,0-1-1,0 1 0,0 0 0,0-1 0,-1 1 0,1-1 1,0 1-1,0-1 0,0 1 0,-1-1 0,1 1 0,0-1 0,-1 1 1,1-1-1,0 1 0,-1-1 0,-18 30 188,5-15-96,-27 20-84,33-29-2,0-1-1,-1 0 0,-13 7 1,-32 6 59,15-9-50,39-9-26,-1 0 0,1 0-1,-1 0 1,1 0 0,-1 0 0,1 0 0,-1 0 0,1 0 0,-1 0 0,0 0 0,1 0-1,-1 0 1,1 0 0,-1 0 0,1 0 0,-1 0 0,1-1 0,0 1 0,-1 0 0,1 0-1,-1-1 1,1 1 0,-1 0 0,1-1 0,0 1 0,-1 0 0,1-1 0,0 1 0,-1-1-1,-28-24-75,17 10-43,-23-58 195,32 67 657,3 12-665,0 17 50,0-17-23,-4 0-29,-11 19-51,4-14 25,-3-2-29,-1-1 1,-1 0 0,1-2-1,-29 10 1,33-16 17,-12-6-27,22 6 3,0 0-1,0-1 1,0 1-1,0 0 1,0-1 0,0 1-1,0-1 1,0 1-1,0-1 1,0 0 0,0 1-1,1-1 1,-1 0-1,-1-1 1,-38-35 99,7-1 73,26 31 197,12 14-313,86 130 374,-55-80-68,34 65 228,-40-61-438,74 172 162,-56-121-316,-47-110-98,0 0 0,0 1 0,0-1 0,0 0 0,-1 0 0,1 1 0,-1-1 0,1 1-1,-1-1 1,0 0 0,0 1 0,0 2 0,0 2-520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7:53.2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354 1 2036,'0'0'772,"4"5"-544,0 0-105,-3-4-68,1 1 1,-1-1 0,0 1-1,1 0 1,-1-1 0,0 1-1,0 0 1,0 0 0,-1 0-1,1 0 1,0 0-1,-1 0 1,1 0 0,-1 0-1,1 3 1,8 37 567,-2 1 0,3 58 1,-9-81-457,-1 1 1,-1-1 0,-1 1 0,-1-1 0,0 1 0,-2-1 0,-11 32 0,-15 14 133,24-53-236,-8 9-24,11-16 590,-3-10-514,-22-9-86,28 12-29,0 1 1,0-1-1,0 0 0,0 1 1,0-1-1,0 0 0,0 1 1,0-1-1,0 0 0,1 0 0,-1 0 1,-1-1-1,-77-100-51,76 97 2,1 5 46,-1 0-1,1-1 0,0 1 1,0 0-1,0-1 1,0 0-1,0 1 1,0-1-1,0 0 1,-3-2-1,0 0-4,4 3 4,1 0 1,-1-1-1,1 1 1,-1 0-1,0 0 1,1 0-1,-1 0 1,1 0-1,-1 0 1,1 0 0,-1 0-1,0 0 1,1 0-1,-1 0 1,1 0-1,-1 0 1,1 0-1,-1 0 1,0 1-1,1-1 1,-1 0-1,0 1 1,-27 9 41,27-9-39,0-1 1,0 1 0,0-1-1,0 0 1,0 1 0,0 0-1,0-1 1,0 1-1,0 0 1,1-1 0,-1 1-1,0 0 1,0 0 0,1 0-1,-2 0 1,-9 13 30,-1 0 0,2 1 0,0 0 0,1 0 0,0 1 0,-8 22 0,11-22 47,4-10-43,-1-1 0,2 0-1,-1 1 1,0 0 0,1-1 0,0 1 0,0 0-1,1-1 1,0 1 0,0 0 0,0 0 0,1 0 0,-1-1-1,1 1 1,1 0 0,1 5 0,26 53 375,-29-63-395,0 0-1,1 0 1,0 0 0,-1-1 0,1 1 0,-1 0 0,1 0 0,0-1 0,0 1 0,-1 0 0,1-1 0,0 1 0,2 1 0,12 8 111,0 1 1,2-2-1,-1 0 1,1-1-1,0 0 0,1-2 1,0 0-1,0-1 1,0 0-1,24 1 0,-23-5 31,0 0 0,0-2-1,0 0 1,0-2 0,34-8-1,-49 10 22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8:39.1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1900 0 8617,'0'0'676,"-3"9"157,-28 61-55,-3-1 1,-2-2 0,-86 115 0,89-140-748,-2-1 0,-3-2 0,0-1 0,-3-2 0,-1-2 0,-1-2 0,-83 46 0,91-59-46,-1-2-1,-43 15 0,65-28 5,-1 1-1,1-2 0,-1 0 1,0-1-1,0 0 0,0-1 1,-1-1-1,-25-2 0,35 0-19,1 1-1,-1-2 0,1 1 0,-1 0 1,1-1-1,0 0 0,-1 0 1,2-1-1,-7-4 0,8 5 45,-3-1 4,1-3 49,-14-17 19,15 18-49,-3 15-117,-21 37 121,-31 64 0,37-64-20,-2-1 0,-55 77-1,43-85-28,-1-4-554,32-38 217,0-3 307,0 0 1,1 1-1,0-2 0,0 1 0,0 0 0,1-1 1,0 0-1,1 1 0,0-1 0,0 0 1,1 0-1,0-1 0,1 1 0,1-10 0,0-20 62,2 1 0,10-41 0,-12 73-5,4-20 262,2-38 0,-7 62-239,0 0 0,-1 0-1,1 0 1,1 0 0,-1 0-1,0 0 1,0 0 0,1-1-1,-1 1 1,1 0 0,0 0-1,1-2 1,0-1 27,0 0 115,-8 10-126,-15 19-16,2 2 0,-23 35-1,-27 39 15,-102 94-87,125-149-1813,-1-1 1,-55 38-1,50-48-1445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7:55.8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1 690 1624,'0'0'10213,"4"-5"-9969,4-2-217,-1-1 0,0 0 1,-1 0-1,1 0 0,-2-1 0,1 0 0,-1-1 1,5-13-1,46-199-79,-33 119 35,-15 70 0,33-160-2,-41 191 17,0-1 0,1 0 0,-1 1 0,1-1-1,-1 0 1,1 1 0,0-1 0,0 1 0,0-1 0,2-2 0,1-1-1,-2 0-4,0 12-155,24 82 163,16 101-1,-30-131-18,-8-39 20,2 1 1,0-1-1,2 0 1,9 19-1,-16-37-1,0 1-1,0 0 1,0-1 0,0 1 0,-1 0-1,1 0 1,-1 0 0,1-1-1,-1 1 1,1 0 0,-1 0-1,0 0 1,0 0 0,0 3 0,0 1-3,1 0 994,2-13-895,4-10-109,-1 1 1,0-2 0,-2 1 0,4-21 0,0-2-71,37-172-158,-40 192 201,-3 0-62,2 29 83,27 69 43,36 80-1,-62-149-24,45 99 18,-48-104-19,-1 0 0,1 0 0,0 0 0,0 0-1,0 0 1,4 4 0,-1-1 3,-1 0 4,-2-1-18,8 16 31,-8-16-3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7:56.3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4632,'0'0'2903,"0"7"-2501,0 3-312,-1 85 412,21 160-1,-12-195-327,-4-27-28,13 49 0,-4-37-91,-4-7-8,-3-7-118,-5-25-511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7:56.5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5280,'0'0'1846,"0"9"-869,5 52 113,19 95 0,-22-146-1051,14 66 127,38 107 0,-53-181-212,0 1-1,0 0 0,0 0 1,0 0-1,0 0 0,-1 0 1,1 0-1,-1 1 0,0 2 1,0 2-226,1-1-1164,-2-1-691,-4 25-230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7:56.7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0 209 5028,'0'0'1805,"43"-37"-1037,-6 8-296,15 5-240,-1 3-68,6 5-184,-5-5 20,5 5-936,-6-3-892,6-7-425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7:57.1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 32 2816,'63'-10'1762,"-50"8"-1494,28-6 512,1 2 1,58 0-1,-89 7-640,-1 1 0,1 0 0,-1 0 0,1 1 0,10 5 0,-14-5 238,-8 7-164,-1 3-173,-1 0-1,0 1 1,-1-1-1,0-1 1,-1 1-1,0-1 1,-1 1-1,-1-1 1,0-1-1,-13 17 1,-13 12 6,-55 53 0,33-37-44,30-30 38,9-10 1,0 1 0,1 0 0,-20 32 0,33-46-12,0 0-1,0 0 1,0 1 0,1-1-1,0 1 1,0-1 0,0 1-1,-1 5 1,0-1 46,0 0 250,10-1 51,3 2-291,-1 0 0,2-1-1,-1 0 1,1-1 0,0-1 0,0 0-1,1 0 1,0-1 0,0-1 0,0 0 0,15 2-1,18-1 72,0-2 0,0-2 0,0-3 0,49-6 0,174-42-1064,-224 37-3374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7:59.4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38 888,'0'0'1724,"6"-2"-1515,0-1-141,24-7 335,2 3-106,1 1-1,0 1 0,48 1 0,-58 4-202,1 1-1,-1 1 1,1 2-1,-1 0 1,44 14-1,-6 8 45,90 50 0,-139-65-50,19 21-21,7 5 35,-16-11-68,-1 1 0,-1 1 1,-1 0-1,-2 2 1,0 0-1,19 52 1,0-1-90,-17-40 111,19 57 0,-27-67 84,16 32-1,6 18 245,19 37-6,-35-75 220,27 49 0,-32-71-451,47 80 85,65 118 4,-122-216-231,-1 1 0,1-1-1,-1 0 1,1-1-1,0 1 1,0 0-1,1 0 1,4 4-1,17 20 189,-19-18-135,-3-5 3,1 1-1,1 0 0,-1-1 0,1 0 0,5 5 0,29 32 397,-31-32-401,-4-5-26,0-1 0,1 1 0,-1-1 0,1 1 0,0-1 0,0 0-1,0 0 1,5 2 0,31 21 288,44 20 0,-61-35-242,0-1-1,0-1 1,1-1 0,34 6 0,10-2 69,176 26 251,242 9-141,-387-37-229,657 79 35,-340-54-13,-3-30-23,-392-5-32,-2 0 33,3-1-19,2-2-33,-17 3 3,-5 0-8,0 1-1,0-1 1,1 0 0,-1 0-1,0-1 1,0 1 0,1 0 0,-1-1-1,0 1 1,0-1 0,3-1-1,-8-6-516,-6-22 23,7 23 114,-8-1 77,-46-39-135,13 15 336,-17-9 291,26 16 30,25 19 890,17 11-1079,18 11 37,2-1-1,0-1 1,1-1 0,0-2-1,47 12 1,-22-11 63,62 10 69,-110-21 600,-8 7-744,-1 0-20,2-1-3,-2 1-1,1-1 0,-1 0 0,0 0 0,0-1 1,-1 1-1,0-1 0,0 1 0,-7 7 0,6-6-13,2-4 4,1-1-1,-1 0 1,0 1 0,0-1-1,0 0 1,0 0-1,0 0 1,-5 2-1,-22 20-221,22-19-942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8:00.8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458 1 3388,'0'0'2221,"3"8"-2013,0-2-139,0-1-11,0 0-1,-1 1 0,0-1 1,0 0-1,-1 1 1,0-1-1,0 1 1,0 0-1,0-1 1,-1 1-1,0 0 1,0-1-1,-2 11 1,-4 17 206,0-16-65,-19 22-68,-5-1-79,24-30-85,0-1 55,-16 23 37,16-22 505,0-17-645,-2-4 51,0 0 0,1-1-1,1 0 1,1 0 0,-6-17 0,7 17 47,3 10 11,0 0 1,0 0-1,0 0 1,0 0-1,1 0 1,0-1-1,0-5 1,0-14 194,0 18 473,-7 14-656,-30 31 6,-5-3-9,24-25 4,8-6-24,6-2-7,1-1-1,-1 0 1,0 0 0,0-1-1,0 1 1,-1-1-1,1 0 1,0 0 0,-5 0-1,1 1 8,-19 3 123,20-8-21,-17-8-42,23 11-73,0 0 0,0-1 0,0 1 0,0-1 0,1 1 1,-1-1-1,0 1 0,0-1 0,1 0 0,-1 1 0,0-1 0,1 0 0,-1 0 1,1 1-1,-2-3 0,-68-112 433,66 109-147,12 8-210,7 6-29,0 0 1,0 0-1,0 2 0,-1 0 0,-1 0 0,1 2 0,20 22 0,4 8 154,36 54-1,-47-58-121,-1 1 0,-2 1 0,-1 1 0,20 55 0,-29-62 15,-11-29 63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8:01.4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349 0 4088,'0'0'2336,"2"11"-1880,1 4-302,0 1-1,-2 0 1,0 0-1,0 1 1,-2-1 0,-2 17-1,-5-17 112,0-1-194,3-5-41,-1-1 0,0 1 0,-1-1 0,0 0 0,-1-1 0,1 1 0,-14 9 0,9-7-16,0 0 2,0-1 0,-1 0 0,0-1 0,-26 13 0,5-5 40,33-16-52,0-1 0,0 1 0,0-1 1,0 1-1,0-1 0,0 1 0,0-1 0,0 0 1,0 0-1,0 0 0,0 1 0,0-1 0,-2 0 0,-33 0 87,29-7-28,-22-17 32,17 11 63,-7-15 72,15 21 31,1 0-39,-6-20-68,6 21 144,9 8-170,12 6-16,-1 0 1,0 2-1,-1 0 1,0 1-1,0 1 1,27 25-1,81 99 586,-93-101-648,96 123 150,-123-153-316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8:01.6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3888,'7'1'964,"1"-1"-551,-6 0-237,1 1 1,0-1 0,-1 0-1,1 1 1,-1-1 0,1 1-1,-1-1 1,1 1 0,-1 0-1,1 0 1,-1 1 0,3 0-1,109 67 2860,-9-5-2502,-94-57-479,14 6-111,-19-10-380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8:01.9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21 3840,'0'0'3067,"6"-4"-2473,19-10 32,-24 14-591,-1 0-1,1-1 1,-1 1 0,1 0-1,-1-1 1,1 1-1,0 0 1,-1 0-1,1 0 1,-1-1-1,1 1 1,0 0-1,-1 0 1,1 0-1,0 0 1,-1 0 0,1 0-1,0 0 1,0 1-1,14 1 221,0 0 0,0 2 0,0 0 0,0 0 0,-1 1 0,0 1 0,14 8 0,-23-11-143,1 0-122,19 11 4,-19-10-24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8:39.2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 6101,'57'13'1452,"-5"0"-412,13-10-392,-8 2-304,18-10-236,-10-3-144,-8-5-1248,-5-3-1476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8:03.2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4 515 2720,'0'0'9473,"-1"-9"-9352,-1-23-192,1 0 0,2 0 0,1-1 0,1 1 0,9-33 0,32-126-201,-42 185 234,4 11-130,29 37 187,57 86 0,-2-2 19,-82-114-47,18 18-4,12 7 83,-14-15-28,-22-20-12,-1-1 0,1 1 0,-1-1 0,1 1 0,0-1 0,-1 0 0,1 0 0,0 0 0,0 0 0,0 0 0,0 0-1,0 0 1,4 0 0,0 1 89,0 1 739,-2-12-613,2-10-298,1 0 0,-2 0-1,5-33 1,3-73-350,-6 54 247,-3 33 113,6-69 62,-11 104-19,1 0-1,0 0 1,0 0-1,1 0 1,-1 0-1,0 0 1,1 0-1,0 0 1,1-3-1,1-2-1,-2 2 0,3 14-56,130 296 90,-86-185-2,-45-113-59,0 0 16,13 17-10,-12-17-307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8:03.7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4180,'0'0'3726,"0"8"-3383,2 35 23,3 0-1,1 0 1,2-1-1,23 67 0,-15-54-255,-9-25-87,2-1-1,26 55 1,-29-70 18,6 23-84,-6-23 59,-1-1-530,-2-2-2679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8:04.0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 5420,'0'0'2503,"-2"11"-1781,1 18-392,0 1 1,2-1-1,1 1 0,10 53 0,37 117 77,-47-193-408,0-1 0,0 0-1,0 0 1,0 0 0,5 6 0,-2-2-2,-1-1-35,-4-8-11,0 1 0,0 0-1,0-1 1,0 1 0,0 0 0,1-1 0,-1 1-1,0-1 1,1 1 0,1 2 0,-1-3-218,-1 1 1,1-1-1,-1 1 0,1-1 1,-1 1-1,1 0 1,-1-1-1,0 1 0,0 0 1,0 2-1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8:04.2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0 128 5276,'0'0'2605,"20"-37"-2449,32 5-76,13 6-652,-7 7-1032,-7 6-725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8:05.5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0 123 1996,'0'0'2524,"9"-10"-2567,25-29 56,-17 24 7,17-6-20,-25 16 33,-1 1 20,27-12 4,-20 11 16,30 0 5,7 2 26,-14 3-110,-28 0 21,-2 2 22,2 0-8,23 2 1122,-35 5-952,-3 6-78,0-1 1,-1 0-1,-1-1 0,0 1 0,-14 18 0,-55 66 637,45-59-483,21-26-200,4-6 1,0 0-1,0 0 1,-13 10-1,8-7-25,-31 30 171,17-13-54,19-20 1293,14-1-1279,2-1-163,-1 0-1,1-1 1,0 1-1,0-2 1,0 0-1,0 0 1,1 0-1,-1-2 1,1 1 0,-1-1-1,22-1 1,10-4-837,55-13 0,-60 7-1196,-30 8-532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8:08.1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16 1964,'5'-1'558,"8"-3"-101,1 1 1,0 0-1,17-1 0,-7 3-187,0 2 0,-1 0 1,1 1-1,-1 1 0,0 2 0,0 0 0,37 14 0,-31-7-170,-1 1 0,0 2 1,-1 0-1,-1 2 0,28 24 0,46 40 181,-4 4 0,152 173 0,-234-240-216,-1 1-1,-1 0 1,0 1-1,-2 1 1,0 0-1,-1 0 1,-2 1-1,0 0 1,-1 0-1,4 32 1,-2 19 345,-3 139 0,-5-142-360,-1-23-45,0-20 3,4 48 1,0-55 0,-2-3-5,1 0 1,0-1-1,2 1 0,0 0 0,1-1 0,0 0 1,1 0-1,14 23 0,-2-13 78,2 0 0,1-2 0,1 0 0,2-2 0,0 0 0,1-2-1,0 0 1,2-2 0,37 19 0,9 0 51,2-3 0,115 34 0,168 27-67,-231-65-51,429 92 40,-342-78-30,170 35 21,-181-33-24,-178-41-10,-23-4 1,0-1-1,1 1 0,-1-1 0,1 1 1,-1-1-1,1 0 0,-1 0 1,1 0-1,3-1 0,0 0 34,0 1 1541,-7-8-1750,-1 0 120,0 0 0,0 0-1,-1 0 1,0 0 0,-1 1-1,1-1 1,-1 1 0,-8-10-1,11 14 33,-10-16-3,8 14 2,-1 0 4,-9-14 24,10 14 1,-1 0-21,-18-27 15,19 27-8,0 0 0,0 0-1,-1 1 1,0-1 0,1 0-1,-1 1 1,-6-4-1,6 4 6,-1 0-1,1-1 0,0 1 0,0-1 0,1 1 0,0-1 0,-4-6 0,-34-61 286,39 68-109,5 9-279,21 24 100,1-2-1,1 0 0,2-2 1,44 32-1,-49-41 7,0-2 1,1 0-1,30 12 0,-25-13 4,-6-2-4,1-2 0,1 0 0,0-2 0,0 0-1,1-2 1,0-1 0,42 1 0,-61-5 89,-11 8-128,-9 15 22,-1-1 1,-1-1-1,-34 37 0,-68 58-25,103-105 32,-15 15-32,23-19 21,-21 20-217,8-10-330,14-13-430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8:18.0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524 0 3340,'0'0'4039,"-6"5"-3750,-43 34 31,2 3 0,-42 48-1,84-84-293,-48 53 301,3 2 0,3 2 0,2 2 0,-49 97 0,87-148-295,1 0-1,1 0 1,0 1-1,1 0 0,1-1 1,0 2-1,1-1 1,-1 23-1,3-32 37,8 0 18,1 1-49,1 1 0,0-2 0,1 1 1,0-1-1,0-1 0,0 0 0,0-1 0,1 0 0,0 0 1,19 2-1,-16-5-4,1 0 0,-1-1 1,1-1-1,0-1 1,-1 0-1,0-1 0,19-6 1,-11 1 56,0 0 1,0-2-1,40-24 0,-54 29-74,0-2-1,0 1 0,-1-1 0,0-1 1,-1 1-1,7-10 0,-10 13 6,-1-1-1,1 0 1,-1 0-1,0 0 1,-1 0 0,1-1-1,-1 1 1,0-1-1,-1 0 1,1 1-1,-1-1 1,0 0 0,0-6-1,-1-6 121,0 13-77,-6 1-38,-3-1-27,0 0 0,0 1 0,0 0-1,-1 1 1,1-1 0,-1 2-1,0 0 1,0 0 0,0 0 0,0 1-1,0 1 1,0 0 0,-19 2-1,11 0-9,0 1 0,0 1 0,0 1 0,0 0 0,1 2 0,0 0 0,0 0 0,-20 14-1,32-18-41,2 2-70,-10 14-283,9-14-397,3 1-1873,-5 18 633,5-17-143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8:18.5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 0 3040,'0'0'2328,"-23"11"-4534,18-9 2197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8:19.6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732 0 2976,'0'0'4859,"-9"3"-4554,-4 2-232,-1 2-1,1-1 1,0 1-1,0 1 1,1 1 0,0 0-1,0 0 1,-15 17-1,-69 81 956,-125 179-1,198-254-959,-34 40 260,28-37-80,-34 53-1,32-31-78,29-51-99,9-3 2,4 2-45,0-1-1,0-1 0,0 0 0,0 0 0,0-1 0,1 0 0,14 0 0,-8-2-2,1-1 1,0 0-1,-1-1 0,24-6 0,32-13 1,-1-3-1,-2-3 0,0-3 0,-2-4 0,-1-2 0,-2-3 0,60-49 0,-76 49 370,-45 35 466,-11 9-803,-85 78 129,12-10 86,-110 87 587,-316 295 128,463-408-966,11-8-9,7-8-54,20-25-62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8:20.2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538 33 3720,'0'0'3108,"3"-6"-2643,11-15-57,-11 15 98,-9 8-371,-3 1-95,-1 0 0,1 1 0,0 0 0,0 0-1,0 1 1,1 1 0,-1-1 0,1 1 0,-14 14 0,-5 8 79,-30 39 1,28-31-52,15-19-30,1 1 0,1 1 0,0 0-1,2 0 1,0 1 0,1 0 0,1 1-1,-7 32 1,15-39 13,1-9-45,0 1 0,0-1 1,1 0-1,4 10 0,-3-10-4,1 0 1,-1 0-1,1-1 0,0 1 0,0-1 0,1 0 0,-1 0 1,1 0-1,0-1 0,0 1 0,0-1 0,1 0 1,-1-1-1,1 1 0,-1-1 0,1 0 0,0-1 0,0 1 1,11 0-1,-4 0 4,1-2 1,0 1-1,0-2 1,0 1 0,0-2-1,0 0 1,20-6-1,-1-5 8,1 0 39,-27 11 816,-17 0-808,-4 0-44,0 0 0,0 1 0,-1 1 0,1 0 0,0 1-1,0 1 1,0 0 0,0 1 0,0 1 0,-15 5 0,-6 6 86,1 1 1,0 2-1,2 1 0,0 2 1,1 1-1,2 2 0,-47 46 1,67-61-75,1 1 0,0 0-1,1 1 1,0-1 0,0 1 0,1 1 0,-5 12 0,8-17-10,1-1 1,0 1 0,1-1-1,-1 1 1,1 0 0,1 0-1,-1-1 1,1 1-1,0 0 1,1 0 0,0 0-1,0-1 1,0 1-1,4 12 1,12 12 83,-17-30-90,1 0-1,0 0 0,0 0 1,-1 0-1,1 0 0,0 0 0,0 0 1,0 0-1,1 0 0,-1 0 1,2 0-1,14 10 44,1-1 1,0 0-1,0-2 1,1 0 0,0-1-1,1-1 1,-1-1-1,1-1 1,0-1-1,29 2 1,-16-5-9,0-2 0,0-1 0,-1-1 0,40-11-1,-24 2-211,-1-2-1,52-25 0,-76 28-1643,30-21 0,-49 31 1684,10-10-2078,17-18-135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8:39.6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1544 0 5376,'0'0'3735,"-14"13"-3072,-309 302 981,13-14-1124,265-256-480,-324 335 120,281-280-64,-147 218 0,213-283-34,1 2-1,2-1 1,1 2 0,2 1 0,2 0-1,2 0 1,1 2 0,-9 68 0,16-72-27,2 0-1,2 0 1,1 0 0,2-1-1,1 1 1,2 0 0,2-1-1,1-1 1,2 1 0,1-1-1,2-1 1,1-1 0,20 33-1,-6-21-11,2-2-1,1-1 1,2-1 0,46 41-1,-46-51-405,0-2 0,2-1 0,1-2-1,2-2 1,49 24 0,-67-38-503,1-2 0,37 10 0,39-2-2196,-96-16 3005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8:20.6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56 5204,'0'0'3708,"9"-1"-3160,-1-1-333,-5 2-120,0-1-1,0 1 0,1-1 1,-1 1-1,0 0 0,0 0 1,0 0-1,0 1 0,1-1 1,4 2-1,1-1 41,27 7 293,-28-5-384,27 6 90,31 4-262,-59-11-347,0-2-606,21 2-538,-27-2 1511,0 0 0,-1 1 0,1-1 1,0 0-1,0 0 0,-1 0 0,1-1 0,0 1 1,-1 0-1,1 0 0,0 0 0,0 0 1,-1-1-1,1 1 0,0 0 0,-1-1 0,2 1 1,100-62-207,-96 59 1047,19-11 103,-19 11 41,0 1-100,17-3-99,-10 5-15,70 17 463,54 9-285,-125-24-760,40 14-81,-44-16-48,-2 2-374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8:21.6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5 780 3224,'0'0'9274,"-1"-4"-8902,0 0-350,0 1 1,0-1-1,1 1 1,0-1-1,0 1 1,0-1 0,0 1-1,0-1 1,0 1-1,1 0 1,0-1-1,2-4 1,19-46 39,-8 25-60,130-400-467,-136 404 455,7-29 3,19-55-1,-32 102-37,-1 3-2,-1 3 44,0 1-1,0-1 0,0 1 1,0-1-1,0 1 0,0-1 1,0 1-1,0-1 0,0 1 1,0-1-1,0 0 1,0 1-1,1-1 0,-1 1 1,0-1-1,0 1 0,1 0 1,-1-1-1,0 1 1,1-1-1,-1 1 0,0-1 1,1 1-1,-1 0 0,0-1 1,1 1-1,-1 0 0,1-1 1,-1 1-1,2-1 1,6 17-39,3 43 38,-3-8 8,28 95-1,-26-115 0,2-1-1,1-1 1,1 0 0,23 36-1,-18-34 0,-16-24 36,2-2-1,14 16 27,-14-15 274,0-11-246,1-1-99,-1 0 0,0 0 0,0 0-1,0-1 1,0 0 0,-1 0 0,-1 0 0,1 0 0,-1-1 0,3-8 0,3-17-40,6-39 1,-6 26 34,-6 34 10,2-11 39,-1 1 0,3-43 1,-7 63-38,0 0 1,0 0-1,0-1 1,0 1-1,0 0 1,1 0-1,-1 0 1,1 0-1,-1 1 1,1-1-1,1-3 1,0-1-6,0 1-4,2 14-76,87 184 125,-25-50-61,-50-113 21,40 52 0,-16-23-82,-38-55-30,0-1 1,0 0-1,0 0 1,0 0 0,0 0-1,1-1 1,4 5 0,-1-2-219,-2 1-1042,20 11-4378,-19-14 3676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8:21.9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3052,'0'0'6813,"1"9"-6450,7 32 295,23 75 0,-13-55-295,121 323 309,-121-341-659,24 44 1,-28-62-90,-11-19-338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8:22.3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7097,'0'0'3435,"0"9"-3377,2 39 239,2 1 1,2-2 0,19 72-1,59 144 47,-18-93-277,-39-101-80,-24-63-249,-46-14-8150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8:22.4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1 160 6905,'0'0'3196,"23"-33"-3040,14 9-80,12 3 12,11 9-64,5-4-44,7 4-128,-1 3-620,9-3-780,0 4-500,0-4-101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48:23.5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118 244 3076,'0'0'6230,"-5"-7"-6583,2 4 313,1-1-1,-1 0 1,1 0 0,0-1 0,0 1 0,0 0 0,0-1-1,1 1 1,0-1 0,0 1 0,0-1 0,1 0-1,-1 1 1,1-6 0,4-21-116,1 19 48,10-12 73,-3 11-14,-2 5 49,1 1 0,1 1 0,-1-1 0,1 2 0,0-1 0,0 2 0,1-1 0,-1 2 0,1 0 0,13-2 0,221-7 87,-2 0-124,-195 9 50,-41 2 104,-20 4-101,-9 3 89,0 2 0,1 0 0,0 1 0,1 0-1,0 2 1,-20 15 0,-107 89 827,120-94-822,-201 179 670,40-32-168,142-126-130,19-18-224,19-18 689,35-8-884,1-2 0,-1 0 0,0-2 0,52-18 0,4 0-33,2 4-33,1 4 1,128-7-1,-185 21-86,-25 1-388,31-3-5878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50:33.4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169 1 6705,'0'0'5502,"7"7"-4658,60 63 314,62 86-1,-120-143-1084,0 0-1,-1 0 1,-1 1-1,0 0 1,-1 0-1,-1 1 1,0 0-1,0 0 1,-2 0 0,4 30-1,-7-38-64,-1-1 1,1 1-1,-1-1 0,0 0 0,-1 1 0,1-1 1,-1 0-1,0 0 0,-1 0 0,1 0 0,-1 0 1,-1-1-1,1 1 0,-1-1 0,0 0 0,0 0 1,0 0-1,-1-1 0,1 1 0,-9 5 0,-7 4-268,0-1-1,-1 0 1,0-2 0,-23 10-1,6-5-1488,0-2 0,-51 12-1,1-7-2319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50:33.6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655 1 6193,'0'0'6412,"0"41"-5208,-23 3-256,-11 14-300,-9 3-260,-17 0-172,-6 5-88,-20 8-140,-8-10-864,-23 2-1904,-15-10-2968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50:33.9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618 1 6057,'0'0'6752,"0"40"-5604,-23-3-308,-6 8-172,-5 8-168,-17 0-244,-1 3-91,-5 15-61,-3-7-116,-11 2-361,-9-10-1067,0-11-1684,0-11-2140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50:34.5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646 28 6145,'32'-20'3036,"-4"37"-2966,-22-14 23,-6 2-7,0 18 16,0-17 0,-87 38 122,85-42-212,0-1 0,0 0 1,-1 0-1,1 0 0,0-1 0,-1 1 0,1 0 0,-1-1 0,1 0 0,-1 0 0,1 1 0,-5-2 0,-1 1 45,1 1 579,5-6-672,-8-15-28,10 20 60,0 0 0,-1-1 1,1 1-1,0 0 0,0-1 0,0 1 0,0 0 0,0-1 0,-1 1 0,1-1 0,0 1 0,0 0 1,0-1-1,0 1 0,0-1 0,0 1 0,0 0 0,0-1 0,1 1 0,-1-1 0,0 1 0,0 0 0,0-1 1,0 1-1,0-1 0,1 1 0,-1-1 0,10-23-66,-2 12 17,22-12 13,-5 8 22,-20 13 134,-12 4-71,-6 0-30,-34 3-3,1 1 1,-49 14-1,80-15 2,0 0 1,0 2-1,1 0 0,0 0 1,0 1-1,0 1 0,1 0 0,0 1 1,1 1-1,-18 17 0,13-8 156,1 0-1,2 1 0,0 1 1,1 1-1,-16 35 1,9-9 342,-24 84-1,27-63 48,-9 91 0,4 74 320,15-147-513,-1 98 135,0-17-282,0 184-1052,8-315-19,1-21-1516,6 21-1521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8:39.8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12533,'0'0'332,"66"18"-344,0 1-1396,5 5-1888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50:35.6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1152 58 5869,'1'-4'1434,"4"-17"1658,1 28-3036,51 83 109,-32-48-137,47 95 66,-67-128-91,-1 0-1,1 0 0,-2 1 1,1-1-1,2 14 0,-7-10 80,-2-6-71,0-1 1,0 0-1,0 0 1,-1 0-1,0 0 1,0-1-1,-1 1 1,0-1 0,1 0-1,-2 0 1,1-1-1,-9 6 1,4-3-6,-1-1-1,1-1 1,-1 0 0,0 0 0,-1-1 0,1-1 0,-14 3-1,18-5 9,-26 6-51,-1-2 0,-39 2 0,65-7-18,0 0 0,0 0-1,0-1 1,1 1 0,-1-2 0,0 1 0,1-1 0,-1 0-1,1-1 1,0 0 0,-1 0 0,1-1 0,1 1 0,-1-2-1,-8-5 1,12 7 17,1-1 0,-1 1 0,1 0 0,0-1 0,0 1 0,0-1 1,0 0-1,1 0 0,-1 0 0,1 0 0,0 0 0,0 0 0,1 0 0,-1 0 0,1 0 0,0 0 0,0 0 0,0 0 0,1-1 0,-1 1 0,3-6 0,1-8-57,1 1 0,1 0-1,12-24 1,3-1 1,36-51-1,-12 22 513,-26 43 95,-19 27-488,0 1 0,1-1 0,-1 1 0,0-1 0,1 1 0,-1-1 0,0 1 0,0-1 0,1 1 1,-1-1-1,0 1 0,0-1 0,0 1 0,0-1 0,0 0 0,0 1 0,0-1 0,0 1 0,0-2 1,0-23 287,0 25-309,0 0 0,1-1 0,-1 1 0,0 0 0,0-1 0,0 1 0,-1 0 0,1-1 0,0 1 0,0-1 0,0 1 0,0 0 0,0-1 0,0 1 0,0 0 0,-1-1 0,1 1 0,0 0 0,0-1 0,0 1 0,-1 0 0,1 0 0,0-1 0,0 1 0,-1 0 0,1 0 0,0-1 0,-1 1 0,1 0 0,0 0 0,-1 0 0,1 0 0,-1-1 0,-7-3-1,0 0 1,0 1-1,-1 0 0,1 0 0,-1 1 1,0 0-1,0 0 0,1 1 0,-1 0 1,0 1-1,0 0 0,0 0 1,0 1-1,0 0 0,0 1 0,-16 4 1,0 2-20,0 1 0,0 1 0,1 1 0,-40 23 1,57-29 16,-1 0 1,0 1-1,1 0 1,0 0 0,0 1-1,1-1 1,0 1-1,0 1 1,-8 13 0,12-17-2,-1 0 0,2 0 1,-1 1-1,0-1 0,1 1 1,0-1-1,0 1 0,0 0 1,1-1-1,-1 1 0,1 0 1,0-1-1,1 1 0,-1 0 1,1-1-1,0 1 0,0 0 1,0-1-1,1 0 0,-1 1 1,3 4-1,4 4 5,0 0 1,0-1-1,2 0 1,-1 0-1,1 0 0,1-2 1,0 1-1,0-1 1,22 14-1,10 2 22,71 33 0,-95-51-37,-2 0 89,0-1-1,29 8 2987,-53-19-2973,-16-6-89,-1 0 0,-1 2 0,1 0 0,-1 2 0,-1 1 0,-26-2 0,15 4-31,0 2 0,0 2 0,-65 9 1,86-8 7,0 2 1,1 0 0,-1 1 0,1 1 0,0 0 0,0 1 0,1 1 0,-18 11 0,32-18 15,-1-1 1,0 1 0,0-1 0,1 1 0,-1 0 0,0-1 0,1 1 0,-1 0-1,1-1 1,-1 1 0,1 0 0,-1 0 0,1 0 0,-1-1 0,1 1-1,0 0 1,-1 0 0,1 0 0,0 1 0,-3 7-23,0 0 0,1 1 1,0-1-1,0 0 0,1 1 0,0 0 0,1-1 1,0 1-1,1 0 0,0-1 0,0 1 1,1-1-1,0 0 0,6 15 0,-2-12-12,1-1 0,1 0 0,0-1 0,0 0 0,1 0 0,0-1 0,1 0 0,19 14 0,-11-10-95,1-1 1,0-1-1,1-1 1,22 9-1,3-5-65,-37-12 219,-8-5-64,0-1 33,1 1 0,-1 0 0,1 0 0,-1 0 0,1 0 0,1-3 0,3-15 1,-6 17 12,1-1 1,-1 1-1,0-1 0,0 1 0,-3-9 0,4 13-3,0 0 2,0-1 0,0 0 0,-1 0-1,1 0 1,-1 1 0,1-1 0,-1 0-1,1 0 1,-1 1 0,1-1 0,-1 0-1,0 1 1,1-1 0,-1 1 0,0-1-1,0 1 1,1-1 0,-1 1 0,0-1-1,-1 1 1,-25-17 38,-1 1 0,0 2 0,-1 1-1,0 1 1,-1 1 0,-57-12 0,51 19-15,0 0 0,-1 3-1,1 1 1,0 1 0,-1 2 0,-43 10 0,79-13-26,0 0 0,0 1 0,0-1 0,0 1 0,0-1 0,0 1 0,0-1-1,0 1 1,0-1 0,0 1 0,0 0 0,0 0 0,1-1 0,-1 1 0,-1 1 0,-11 11 13,1 0-1,1 1 1,0 1 0,0-1-1,2 2 1,0-1 0,1 1-1,0 1 1,-6 19 0,8-9 3,1 0 0,1 0 0,1 0 0,1 46 1,16 111 64,-11-159-75,4 50-36,30 219-347,-30-247-1369,-6-39-1753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50:37.7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4161 481 2708,'-4'7'38,"-15"27"9124,16-41-9004,-1-2-212,1 1 0,0-1 1,0 0-1,1 0 0,0 0 0,1 0 0,0 0 0,1 0 0,-1 0 0,2-1 0,-1 1 0,1 0 0,1 0 0,0 0 0,4-12 0,2-7-139,2 1 1,0 0-1,26-44 1,-23 47 111,2 0-1,0 2 1,1 0 0,26-27-1,-36 43 73,0 0 0,0 0 0,0 1 0,1 0-1,0 0 1,0 1 0,0 0 0,1 0 0,-1 0-1,1 1 1,0 0 0,0 1 0,0 0 0,0 0-1,0 1 1,1-1 0,-1 2 0,13 0 0,-13 1 5,-1 1 0,0 1 0,1-1 1,-1 1-1,0 1 0,-1-1 1,1 1-1,0 0 0,-1 1 0,0-1 1,0 1-1,0 1 0,-1-1 0,0 1 1,0 0-1,7 11 0,-4-7 14,-2 1-1,1 0 0,-2 0 1,1 0-1,-2 0 1,1 1-1,-2 0 0,1 0 1,-2 0-1,3 16 1,-5-19 9,0 1 0,-1-1 0,1 0 0,-2 1 0,1-1 0,-1 0 0,-1 0 0,0 0 0,0 0 0,-1 0 0,-9 16 0,6-14 12,-1 0 0,-1 0 0,0-1 0,0 0 1,-1 0-1,0-1 0,-18 12 0,4-6 10,-1-1-1,0-1 1,0-2 0,-2 0-1,1-2 1,-1 0 0,-39 6-1,47-12-11,0 0-1,-1-1 1,1-1-1,-1-1 1,0-1-1,-32-5 1,44 5-31,0-1 1,-1-1-1,1 1 0,0-1 1,0-1-1,1 1 0,-1-2 1,1 1-1,0-1 0,0 0 1,0 0-1,0 0 1,1-1-1,0 0 0,0-1 1,1 1-1,-7-11 0,1-7 20,0 0 1,2-1-1,1 0 0,0 0 0,-3-28 0,3 19 224,7 30 760,-30 4-990,30 6-38,-6 27 40,-1-1 0,-22 54 0,21-72-3,-5 3 0,-2 0 0,0-1-1,-1 0 1,0-2 0,-1 0-1,-1-1 1,0-1-1,-29 14 1,14-10-5,-1-1 0,0-2 0,-1-2 0,-62 12 0,83-20-11,0-1-1,-1-1 1,1 0 0,0-1 0,0-1 0,-1 0-1,1-1 1,0-1 0,0 0 0,0-1 0,1-1 0,0 0-1,-17-9 1,0-3-140,19 7-32,7 3 143,-5-3-21,0-1 1,1-1-1,1 0 0,0 0 0,1 0 0,0-1 0,0 0 1,2-1-1,-6-16 0,6 8-9,0 1 0,-1-23 1,6 39 29,0 1 37,0-13 16,0 12 91,0 1-111,0-12-5,0 12 111,-1 4-127,0-1 22,-1 0 0,1 1 0,0-1 0,-1 0 0,1 0 0,0 0 0,0 0 0,0 0 0,0 0 0,-2-3 0,3 4 1,-1-1-1,0 0 1,0 0-1,0 0 0,-1 0 0,1 0 1,0 0-1,0 1 0,-1-1 1,1 0-1,0 1 0,-1-1 0,1 1 1,0 0-1,-1-1 0,-1 1 0,-22-7-39,-115-53 83,135 58-44,3 2-5,1-1 0,0 1 0,-1 0 0,1-1 0,-1 0 0,1 1 0,0-1 0,0 0-1,-1 0 1,1 0 0,0 0 0,-1-1 0,1 1-2,1 1 6,-1 0 0,1 0 0,0 0 0,0 0 0,-1 0 0,1-1-1,0 1 1,0 0 0,-1 0 0,1 0 0,0 0 0,0 0 0,-1 0 0,1 0 0,0 0 0,-1 0 0,1 0 0,0 0-1,0 0 1,-1 0 0,1 0 0,0 0 0,-1 0 0,1 0 0,0 0 0,0 1 0,-1-1 0,1 0 0,0 0 0,0 0-1,-1 0 1,-4 2-13,3-2 10,1 0 0,-1 1 0,0-1 1,1 1-1,-1 0 0,1-1 0,-1 1 0,1 0 0,-1 0 0,1 0 0,-1 0 0,1 0 0,0 1 0,0-1 0,-3 3 0,-31 37 20,1 1 0,-34 56 0,-32 66 52,96-157 33,8-13-83,41-60-134,62-82-54,-91 130 155,0 0-1,1 1 0,1 1 1,0 0-1,32-20 0,-41 31 6,1 0 1,-1 1-1,1 0 0,0 0 0,0 1 0,0 1 0,0-1 0,1 2 0,-1-1 0,1 1 0,-1 1 0,18 1 1,-21 0 7,1 0 0,0 0 0,0 1 0,0 0 0,-1 1 0,1 0 0,-1 0 1,0 0-1,0 1 0,0 0 0,0 1 0,-1-1 0,0 1 0,0 0 0,0 1 1,10 12-1,-2 0 20,-1 2 0,0 0 1,17 37-1,-27-46 9,3 10-23,-5-16 100,-9 1-81,-9 4-18,1-2-1,-2 0 1,1 0-1,-27 6 1,-89 19-12,43-12 20,-407 116 21,442-124 11,-107 11-1,154-23-59,0-1 1,0 1-1,0-2 0,-1 1 0,1-1 1,0 0-1,0-1 0,0 1 1,1-2-1,-1 1 0,0-1 0,1 0 1,-11-6-1,7-2-143,0-5 85,0-1 0,1 0 0,1 0 0,0-1 0,1 0 0,1-1 0,1 0 0,1 0 0,0 0 0,-3-36 0,5 33 93,-8-27 1,11 38 18,5-12 3,-3 17-11,22 11-107,-17-3 89,5 4 44,11 14-23,-18-16 22,0 4 234,-2-5-222,0 1 0,-1-1 0,0 1 1,1 0-1,-1 0 0,-1 0 0,1 0 0,-1 0 1,0 0-1,1 1 0,-2-1 0,1 0 0,0 1 0,-1-1 1,0 0-1,0 1 0,0-1 0,-1 0 0,0 1 0,1-1 1,-2 0-1,1 0 0,-3 8 0,-2-4 39,1 0 1,-2-1-1,1 1 0,-1-1 0,0-1 0,0 1 0,-1-1 1,-9 6-1,9-7-29,-21 15 134,-1-1 0,-1-2 0,0-1 0,-2-2 0,-46 15 0,17-12-13,0-1 1,-68 6-1,-8-7 223,0-7 0,0-5 1,-220-24-1,289 12 269,1-2 0,0-4 0,1-2 0,1-4 0,-96-42 0,143 55-363,14 7-190,1-1 0,-1 1 0,1-1 0,0-1 0,0 1 0,0-1 0,0 1 0,-4-5 0,-21-16 176,22 18-269,5-3-872,0 3 570,0-1 0,1 1 0,0-1 0,0 0 0,1 1 0,-1-1 0,1 0 0,0 1 0,1-1 0,0 0 0,-1 1 0,2-1 0,-1 1 0,1-1 0,0 1 0,0-1 0,0 1 0,1 0 0,-1 0 0,7-7 0,-1 2-682,1 0-1,0 1 0,1 0 1,-1 0-1,2 1 1,19-12-1,-13 12-1133,29-11 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50:37.8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6529,'43'41'1728,"-12"-12"900,4-1-808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50:38.0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53 9529,'0'0'328,"63"-13"-244,34 5-84,17 0 0,18 0-108,13-8-2024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50:38.8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523 1082 2976,'-2'6'787,"-10"21"3711,2-11-3077,10-22-719,11-34-1146,8-18-340,3 0-1,2 2 1,2 0 0,65-99 0,-90 154 779,0 0 0,-1 0-1,1 0 1,0 0 0,0 0-1,0 0 1,0 1 0,-1-1-1,1 0 1,0 1 0,0-1-1,0 0 1,2 0 0,5-3 2,0 0 0,1 0 0,0 1 0,-1 0 0,1 0 0,0 1 0,0 0 0,1 1 0,-1 0 0,0 0 0,10 1 0,-3 6-16,-9-2 28,4 2-6,-1 0 1,0 1 0,0 1 0,0-1-1,-1 1 1,16 18 0,-16-16 13,-1 0 0,-1 0 0,0 0 0,0 1 0,8 18 0,-13-24 62,0-1-1,-1 1 1,1-1-1,-1 1 0,0 0 1,0-1-1,-1 1 1,1 0-1,-1 0 1,0-1-1,-1 1 0,1 0 1,-1 0-1,0-1 1,0 1-1,0 0 1,-1-1-1,1 1 0,-1-1 1,0 0-1,-4 6 1,0-2 57,-1 1 0,0-2 0,0 1 0,-1-1 1,0 0-1,0-1 0,-1 0 0,0 0 0,0-1 1,-12 6-1,-15 4 84,-53 15 0,83-29-199,-31 10 234,0-2 0,-1-2 1,0-2-1,-76 2 0,90-7-11,0-2-1,1 0 0,-1-1 0,0-2 0,1 0 1,0-2-1,0 0 0,0-2 0,-28-15 1,40 18-138,1-1 1,0 0 0,1 0 0,0-1-1,0-1 1,1 1 0,0-1 0,-10-15-1,7 8 12,2-1-1,-1 0 0,2-1 1,-10-30-1,3-7 12,3-1 0,-8-87 0,19 135-128,-10-274 35,8 76-835,2 169-152,1 30-591,-9-25-4497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50:39.6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1679 480 9157,'0'0'1401,"-6"-5"-288,-19-14-368,15 7-256,4 2-333,0 0-1,2 0 0,-1-1 0,-5-19 1,9 23-127,-1 1-1,1 0 1,0 0 0,0-1-1,1 1 1,0 0 0,0-1 0,1 1-1,-1 0 1,1-1 0,4-11 0,-1 9-38,0 0 0,1 1 0,0-1 0,1 1 0,0 0 0,0 0 0,0 0 1,1 1-1,0 0 0,1 1 0,-1-1 0,1 2 0,1-1 0,-1 1 0,1 0 1,0 1-1,0 0 0,0 0 0,0 1 0,1 0 0,0 0 0,-1 1 0,12 0 1,-8 0-22,0 1 0,0 1 0,0 0 0,0 1 0,1 0 1,-1 1-1,0 0 0,-1 2 0,1-1 0,0 1 0,-1 1 1,0 0-1,0 1 0,0 0 0,-1 1 0,21 16 1,-26-17 14,0 0 0,0 1 1,-1 0-1,7 10 0,-11-16 14,-1-1-1,0 1 1,0-1-1,1 1 1,-1-1-1,0 1 1,0-1-1,0 0 1,0 1-1,0-1 1,1 1-1,-1-1 1,0 1 0,0-1-1,0 1 1,-1-1-1,1 1 1,0-1-1,0 1 1,0-1-1,0 1 1,-1 0-1,0 6 1,-1 1-1,-1-1 1,1 0 0,-1 0-1,-1 0 1,1 0 0,-1 0-1,0-1 1,-1 1-1,0-1 1,-9 9 0,4-6-1,-1 0 1,0 0 0,0-1-1,-1 0 1,0-1 0,-19 8-1,-9 1-2,-1-1-1,-1-2 1,-1-2-1,-64 8 1,49-12 1,-1-3 0,-113-8 0,138 0-28,0 0 1,1-3-1,-1 0 0,1-3 1,0 0-1,-31-16 0,37 13-98,1-1 0,1-1 0,0-2 0,1 0 0,1-2 0,1 0 0,-26-30 0,24 23-27,1-2 0,-25-40 0,29 40 64,18 27 86,1 0 0,-1 0 0,0 0 0,0 0 0,1 0 0,-1 0 0,0-1 0,1 1 0,-1 0 0,1 0 0,0-1 0,-1 1 0,1 0 0,0-1 0,0 1-1,0 0 1,0-1 0,0-1 0,0-1-13,-1-1-65,2 0-87,3-18 103,-4 23 66,0-1 1,0 1-1,0-1 1,0 1-1,0-1 1,0 1-1,0 0 1,1-1 0,-1 1-1,0-1 1,0 1-1,1 0 1,-1-1-1,0 1 1,0 0-1,1-1 1,-1 1-1,0 0 1,1-1-1,-1 1 1,0 0 0,1 0-1,-1-1 1,1 1-1,-1 0 1,0 0-1,1 0 1,-1 0-1,1 0 1,-1-1-1,1 1 1,22-9-15,0 0 0,0 2 0,1 0-1,40-5 1,-45 10 7,-1 0-1,1 1 1,0 1-1,0 0 1,-1 2-1,1 0 1,20 6-1,-34-7-32,1 3 18,19 10 26,-25-14-1,0 0 0,1 0 0,-1 0 0,1 0 0,-1 1 0,0-1 0,1 0 1,-1 0-1,1 1 0,-1-1 0,0 0 0,0 1 0,1-1 0,-1 0 0,0 1 1,1-1-1,-1 0 0,0 1 0,0-1 0,0 1 0,1-1 0,-1 1 0,0-1 0,0 0 1,0 1-1,0-1 0,0 1 0,1 5 27,0 0-1,0 0 1,-1 0-1,1 0 1,-2 0-1,1 0 1,-1 0-1,1 0 1,-2 0 0,1 0-1,-1 0 1,0-1-1,-4 11 1,0-6 50,0 0-1,0 0 1,-1-1 0,0 0 0,0-1 0,-18 16 0,5-8 2,-1 0 1,0-2 0,-1 0-1,-1-2 1,0 0 0,-29 10-1,-28 2 57,-1-2-1,-1-4 0,0-4 1,-1-3-1,-149-1 1,88-7 408,104 2-511,35 4-43,-4 11 21,1 0 1,1 0 0,1 1 0,0-1 0,2 1 0,1 1-1,0-1 1,1 1 0,2-1 0,3 41 0,1-22-74,2 0 0,2-1 1,2 1-1,1-2 0,19 44 0,-10-34-1006,-20-46 940,1-1 0,-1 0-1,1 0 1,-1 0-1,1 0 1,-1 0-1,1 0 1,0 0 0,0 0-1,-1 0 1,1 0-1,0 0 1,0 0-1,0-1 1,2 2 0,45 36-3028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50:39.8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11569,'0'0'3124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50:40.0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8417,'0'0'2252,"5"53"-1240,4 16 8,-3 16-480,2 13-228,6 13-184,-5 6-40,-9 7-44,0-10-740,-9-8-1092,9-21-1876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50:40.2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33 10853,'17'-32'3836,"3"74"-12948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50:40.6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430 0 5252,'0'7'551,"2"0"-321,0 1 0,0-1 0,1 0 0,-1 0 0,2 0-1,-1 0 1,7 9 0,39 51 1764,-36-52-1639,-1 1 0,-1 0-1,0 1 1,13 28 0,-20-33-207,0-1 1,-1 0-1,0 1 1,-1 0-1,-1-1 1,0 1-1,0 0 1,-1 0-1,-1 0 1,0 0-1,0 0 1,-1-1-1,-1 1 1,0 0 0,0-1-1,-1 0 1,-1 0-1,0 0 1,0-1-1,-9 13 1,-7 9-84,-1-2 0,-1-1 1,-2-1-1,0 0 1,-2-2-1,-39 29 0,21-22-1108,-1-2-1,-1-2 0,-81 36 1,54-34-2788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8:40.6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929 1 7989,'0'0'198,"1"9"94,1 13-110,-1 1 0,-1 0 0,0 0 0,-2-1 0,-7 36 0,0-16-15,-2 0 0,-17 43 0,27-82-106,0 0 1,-1 1-1,1-1 0,-1 0 0,1 0 0,-1 0 1,-5 5-1,2-1 15,-6 4 98,5-7-156,-1 0 0,-1 0 1,1-1-1,0 0 0,-1 0 0,0-1 1,1 1-1,-1-2 0,0 1 1,0-1-1,0-1 0,-1 1 0,-7-2 1,-11-3 3,1-1 1,-1-2 0,1-1 0,-26-11 0,-30-10 25,66 25-32,0 0 0,-1 1 1,0 1-1,1 0 0,-1 1 1,0 1-1,0 0 0,0 2 1,0 0-1,1 0 0,-1 2 1,1 0-1,0 1 0,0 1 0,0 0 1,1 1-1,0 1 0,0 0 1,1 1-1,-22 18 0,24-18-11,0 0-1,1 2 1,0-1-1,1 2 0,0-1 1,0 1-1,2 1 1,-1-1-1,-11 26 0,8-10-234,12-28 170,0 1-1,-1 0 1,1 0 0,0 0 0,0-1 0,0 1 0,0 0-1,-1 0 1,1 0 0,0-1 0,0 1 0,0 0 0,1 0 0,-1 0-1,0-1 1,0 1 0,1 1 0,7 43-1906,5-2-702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50:40.8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49 0 7593,'0'0'736,"14"66"240,3 8 152,-11 19-272,3 13-348,-4 13-208,-5 3-184,0 8-28,-14-3-88,-9-4-920,-5-13-1892,-7-16-1257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50:41.0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721 0 6289,'0'0'4124,"-9"53"-3240,-14 0-292,-11 9-232,-26 7-140,-20 5-108,-6 3-72,-8-8-252,0-8-756,-1-16-952,24-16-896,-3-13-109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50:41.4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912 0 7901,'0'0'399,"-1"8"-158,-12 44 396,-28 73 0,-6 22-354,37-107-263,2 0 0,1 1 0,-1 75 1,9-84 11,1 0 0,1-1 0,2 1 0,1-1 0,20 57 0,-16-61 29,-8-20 2390,-8-12-2300,-50-39-86,-45-31 5,87 65-57,-1 2 0,0 0 1,-1 0-1,1 2 0,-25-8 1,16 8-7,0 2 1,0 0 0,-1 1-1,0 1 1,1 2 0,-1 0 0,-37 6-1,48-3-2,0-1 0,1 2 0,-1 0 0,1 1 0,0 0-1,1 1 1,-1 0 0,1 1 0,0 1 0,1 0 0,-1 0 0,2 1 0,-1 0-1,-14 19 1,11-9 3,0 0 0,2 1 0,1 1-1,0 0 1,1 0 0,2 1 0,0 1 0,-8 38-1,9-25 42,2 0-1,2 0 1,1 0-1,5 71 1,3-46-80,3-1-1,21 76 1,-18-91-911,-4-27-1263,21 26-1369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50:41.6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42 8425,'0'0'848,"57"8"16,9-13-300,8 2-300,21-5-128,19-5-48,12 5-68,17 5-1204,2-7-2208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50:42.3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792 400 3192,'0'0'9000,"-3"-6"-8855,2 1-124,1 3-18,0 0-1,-1 1 0,1-1 0,-1 0 0,0 1 0,1-1 0,-1 0 0,0 1 0,0-1 0,0 1 0,0 0 0,0-1 0,0 1 0,-1 0 0,1-1 0,-3-1 0,-8-9-97,-1-1 0,2-1 0,0 0 0,0 0 0,-13-26 0,21 34 7,0-1-1,0 1 1,1-1-1,0 1 1,0-1 0,1 0-1,0 0 1,0 0-1,1 1 1,-1-1-1,2 0 1,-1 0 0,1 0-1,0 0 1,0 0-1,1 0 1,-1 1-1,7-13 1,-5 12 51,1 0 1,0 1-1,0-1 0,0 1 1,1 0-1,0 0 1,1 1-1,-1-1 0,1 1 1,0 0-1,7-4 0,-1 2-2,0 0-1,1 1 1,-1 1-1,27-8 1,-27 12-18,17 5 36,-29-5 21,1 1 1,-1 0 0,1 1 0,-1-1 0,1 0 0,-1 0-1,0 0 1,1 0 0,-1 0 0,1 0 0,-1 0 0,0 1 0,1-1-1,-1 0 1,1 0 0,-1 1 0,0-1 0,1 0 0,-1 0 0,0 1-1,1-1 1,-1 0 0,0 1 0,0-1 0,1 0 0,-1 1 0,0-1-1,0 1 1,0-1 0,0 0 0,1 1 0,-1-1 0,0 1-1,0-1 1,0 1 0,3 8 105,-1 0 1,0-1-1,0 1 0,-1 0 0,0 0 1,-1 0-1,0 0 0,0 0 0,-1 0 1,0 0-1,-1 0 0,1 0 0,-2 0 0,1 0 1,-1-1-1,-1 0 0,-4 9 0,-5 7 81,-1-1-1,-1 0 0,-1-1 1,-2 0-1,1-2 1,-41 36-1,18-23-104,-2-1 0,-80 45 0,70-48-646,-1-3 1,-1-3-1,-1-2 0,-1-2 1,-92 18-1,45-23-2654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50:42.7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666 141 7217,'0'0'2889,"-6"6"-2289,-6 6-400,-106 103 587,98-97-764,-1-1-1,0-2 1,-1 0-1,-34 17 1,46-29-145,0 1 1,0-1-1,-1-1 0,-20 3 1,29-5 2,-1 1 0,1-1-1,0 0 1,0 0 0,0 0 0,0 0 0,0 0 0,0-1 0,0 1 0,0-1 0,0 1 0,0-1 0,-3-1 0,-1 0-255,6 2 325,-1 0-1,1 0 1,-1-1 0,0 1 0,1 0 0,-1 0-1,1-1 1,-1 1 0,0 0 0,1-1-1,-1 1 1,1 0 0,-1-1 0,1 1 0,-1-1-1,1 1 1,0-1 0,-1 1 0,1-1-1,0 1 1,-1-1 0,1 0 0,-6-6-131,1 0 0,1 0 1,-1 0-1,1-1 0,1 1 1,-1-1-1,2 0 0,-1 0 1,-2-12-1,4 4 19,0 0 0,1 0 1,1 0-1,0 0 0,5-22 1,24-74 1432,-22 86-241,0 4 107,-8 14 734,-188 157-2423,96-88-1610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50:43.1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155 0 8661,'0'0'3536,"0"53"-2796,0 13-132,0 11-172,-9 13-108,9 13-112,-8 3-72,2 8-72,-2 0-32,-7-8-224,-13-16-760,-9-8-1384,-6-25-1988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50:43.3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646 18 10089,'0'0'620,"29"-18"1060,-29 55-440,-15 16-64,-7 13-232,-16 12-404,-19 3-279,0 5-117,-23-4-76,0-5-136,-8-15-893,2-18-839,0-10-960,20-23-1248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50:43.5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11 11085,'38'-8'3148,"-4"5"-3148,3 35-6284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50:45.1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1526 0 3936,'0'0'97,"1"6"-174,2 25 77,-5-16 7,-1 0 1,0 1-1,-1-1 0,-11 25 0,7-16 4,3-12 33,-1 0 0,0 0 0,0-1 1,-14 19-1,-12 8 116,30-36-143,1 0-1,-1 0 1,0 0-1,0 0 1,1 0-1,-1 0 0,-1 0 1,1-1-1,0 1 1,0-1-1,-4 2 0,-1 0 33,1 1 548,-1-1-369,-21 8-18,20-9 80,2 0-178,-18 3-22,17-4-94,1 5-150,-1-1 159,4-4-3,1 1 1,-1-1 0,1 1-1,-1 0 1,1 0 0,0 0-1,0 1 1,0-1 0,0 1 0,0-1-1,-2 5 1,-90 107 688,75-93-319,14-16-54,-1 0 56,-19 15-9,19-16-16,-1-1 2,-22 8-99,29-11-241,-1 0 0,0 1 0,1-1 0,-1 0 0,0 0 0,0 1 0,1-1 1,-1 0-1,0 0 0,0 0 0,0 0 0,1 0 0,-1 0 0,0 0 1,0 0-1,-1-1 0,-64-19 280,52 10-238,-120-141 378,132 147-386,-1 1 0,0 0 0,0 0 0,0 0 0,0 1 1,-1-1-1,1 1 0,-6-4 0,-3 0 10,10 4-48,-1 0 0,0 1 0,1-1 0,-1 1 0,0-1 0,0 1 0,0 0 0,0 0 0,0 0 0,-4 0 0,0 1-3,0 1-1,0-1 1,-1 2-1,1-1 1,0 1-1,0 0 1,0 0-1,1 0 1,-1 1-1,0 0 1,1 1-1,0 0 1,0 0-1,-9 7 1,-11 11 21,-42 43 1,65-62-26,-148 165 135,-7 8-30,113-131-410,-85 66-1,121-104-549,-1 0-1,1-1 1,-2 0 0,-18 8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18:40.8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8773,'0'0'1124,"34"37"488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50:46.5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1790 350 2768,'7'-6'942,"22"-21"20,-22 20 307,-6 1-958,5-19 242,-5 19 288,-8 13-891,-59 57-5,62-61 51,1 0 0,0 0 0,1 0 0,-1 0-1,1 1 1,-1-1 0,1 1 0,-3 6 0,-2 4-9,3-9 9,1 0-1,0 1 1,0-1 0,1 0 0,0 1 0,0 0 0,0 0 0,0-1 0,1 1 0,0 0-1,0 0 1,1 0 0,0 1 0,0-1 0,0 0 0,1 0 0,1 10 0,9 14-5,-3-19 24,47 40 67,-53-49-76,-1-1 1,1 1-1,-1-1 1,1 0-1,0 1 0,0-1 1,-1 0-1,1 0 1,0 0-1,0-1 1,0 1-1,0 0 1,4 0-1,7 3 3717,-9-9-4648,11-16 1081,-11 15 537,-2 1-528,8-18-97,-8 18-41,-2 2-56,-1 1 1,1 0 0,-1 0-1,1 0 1,0-1-1,0 1 1,0 0 0,0 0-1,1 0 1,-1 0-1,1-3 1,4-1-143,0-2 94,20-19-482,-3 4 448,-16 17 50,-1 2 5,16-16 74,-15 16 40,-1-2-36,18-18-2,-17 18 13,-2 1 2,11-18-52,-11 17 469,-11 13-443,-24 19 17,-100 82 167,106-89-156,-1-2 0,0-1 0,-50 21 1,45-23 101,-2-2 1,0-1-1,0-1 1,0-2-1,-1-2 1,0-1-1,-51 2 1,60-7 179,19 0-117,1-7-130,-1-2-114,0-1-1,0 0 0,0-1 1,2 1-1,-1-1 1,1 0-1,1 0 0,-3-13 1,-28-159-731,33 177 803,2 18-416,1-1 390,0 1-1,5 15 0,-6-21 12,0-3-16,0-1 0,-1 0 1,1 1-1,-1-1 0,0 1 0,1-1 1,-1 1-1,0 0 0,-1-1 1,1 3-1,-1 2 9,0 0 15,1-1 0,-1 1 0,0-1-1,0 0 1,-1 1 0,0-1 0,0 0 0,-1 0 0,1 0 0,-8 10 0,6-7 41,-5 4 74,0 1 1,-1-1-1,-1 0 1,0-1-1,0 0 0,-1-1 1,-19 14-1,0-3 41,0-1-1,-40 18 1,23-16 25,-1-2 0,-1-3 0,-93 23 0,101-33 36,-1-1 0,0-2 0,-1-2 0,1-2 0,-49-4 0,-42-17 928,114 15-908,1 0 0,-1-1 1,1-2-1,-31-15 0,13 0 108,36 22-347,-1 0 0,1 0 0,0 0 0,0-1 0,-1 1 0,1 0 0,0 0 0,0-1 0,0 1-1,-1-2 1,-11-16-95,0 0-1,2-1 0,0 0 0,1 0 1,1-1-1,-11-42 0,15 34-375,1 0 1,1-1-1,2 1 0,1 0 1,1-1-1,9-49 0,0 33-1153,1 1 0,3 0-1,27-64 1,2 26-1869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50:46.6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19 4548,'66'29'1221,"-3"-16"-117,-3-5-120,11-8-364,-5-5-232,5 2-184,4-10-136,-10-3-616,-8 0-1644,-14 0-849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50:47.2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495 6 4972,'6'-1'971,"1"0"-721,-5 0-133,0 0-1,0 1 1,0 0 0,1-1 0,-1 1-1,0 0 1,1 0 0,3 0-1,1 7 26,3 2-94,0 1-1,-1 0 0,0 1 1,-1 0-1,0 0 0,12 25 1,-15-27 76,-1 0 0,-1 1 0,1 0 0,-1 0 1,-1 0-1,0 0 0,0 0 0,-1 0 0,-1 0 0,1 1 1,-3 14-1,-1-7 21,-2 0 1,0-1 0,-1 0-1,-1 0 1,-1 0-1,0-1 1,-1 0 0,0-1-1,-2 1 1,1-2-1,-2 0 1,-25 25-1,5-10-128,-2-1-1,0-2 1,-2-1-1,-51 26 1,-33 7-658,102-51-252,-1 0 0,0-2-1,0 0 1,-31 3 0,11-6-1598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50:47.4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123 0 7289,'0'0'436,"6"58"-256,-6 6 92,0 10 104,-6 8-68,-2 3-156,-6-3-52,-1 0-16,1-5-84,-15-7-532,-13-9-1788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50:47.6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617 0 5344,'0'0'1301,"15"42"203,-21 2-304,-17 10-244,-14 7-288,-6 0-316,-14 9-136,-9-5-132,-14-4-60,-5-7-556,5-1-1352,0-21-1104,5-11-85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50:48.1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669 35 7165,'36'-29'595,"-29"23"572,-5 11-1181,5 13 19,-2 1 1,0-1-1,3 22 1,-5-19 11,2 0 0,11 34 0,-1-22 4,-4-1 12,-8-26 1945,-11-9-1866,-92-49-50,63 31 20,-66-27 1,89 45-50,3 4-27,0 1-1,-1-1 1,1 2-1,0 0 1,0 0-1,1 1 1,-1 0-1,1 0 1,-1 2-1,1-1 1,1 1-1,-1 1 1,1-1-1,0 2 0,1-1 1,-15 17-1,7-5 30,0 1 0,1 1 0,1 0 0,1 0-1,1 2 1,-17 45 0,-30 102 881,-51 242 1,102-378-1180,-2 1 1,-28 62 0,35-90-1625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50:49.2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632 1 3236,'0'0'4747,"-4"8"-4716,-9 17-21,-2-1 0,0 0 0,-37 41 0,-69 64 5,49-55 1,16-17-34,37-36 7,14-16 25,3 1 22,-1 0-12,2-5-18,0 1-1,0 0 1,0-1-1,0 1 1,0 0-1,0 0 1,1 0-1,-1 0 1,1 0-1,-1 0 1,1 3-1,5 1 8,20 23 27,-20-25-31,0 1 0,0-1 0,1-1 0,9 5-1,16 5 28,-25-11 103,0 0-106,16 3-38,-16-4 2309,-13-6-2330,1 1 5,2 1 13,0 0 0,0 0 0,-1 0 0,1 1 0,-1-1 1,0 1-1,0 0 0,0 1 0,1-1 0,-2 1 0,1 0 1,0 0-1,-8 0 0,-7 2-25,0 1 0,0 1-1,-21 5 1,35-6 1,2 4-26,-11 15 6,10-10 22,1 12 28,3-18 6,7 1-27,17 19 24,-17-19-7,0-4 14,19 3-16,-19-4 732,-6-38-592,-7 33-123,-4-1-21,0 0 1,0 0-1,0 1 0,0 1 0,0 0 1,-1 0-1,-20-1 0,-5 5-37,-35 12-133,66-12 47,41 23-7158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50:49.5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2060,'0'0'477,"7"7"-198,17 20-16,-17-21-61,0-1-52,28 19 3668,-35-26-3786,1-1 0,-1 1 1,0-1-1,1 1 0,-1-1 1,1 1-1,1-5 0,1 1 3,-2-1 16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51:02.8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4308,'8'8'2341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2:50:54.0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1240,'0'0'2058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8459B-B159-4C00-9BA7-C2323161DA07}" type="datetimeFigureOut">
              <a:rPr lang="en-US" smtClean="0"/>
              <a:pPr/>
              <a:t>5/17/2026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F502E983-E992-4387-B2BB-2896514090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24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8459B-B159-4C00-9BA7-C2323161DA07}" type="datetimeFigureOut">
              <a:rPr lang="en-US" smtClean="0"/>
              <a:pPr/>
              <a:t>5/17/2026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502E983-E992-4387-B2BB-2896514090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687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8459B-B159-4C00-9BA7-C2323161DA07}" type="datetimeFigureOut">
              <a:rPr lang="en-US" smtClean="0"/>
              <a:pPr/>
              <a:t>5/17/2026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502E983-E992-4387-B2BB-2896514090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6478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8459B-B159-4C00-9BA7-C2323161DA07}" type="datetimeFigureOut">
              <a:rPr lang="en-US" smtClean="0"/>
              <a:pPr/>
              <a:t>5/17/2026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502E983-E992-4387-B2BB-2896514090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87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8459B-B159-4C00-9BA7-C2323161DA07}" type="datetimeFigureOut">
              <a:rPr lang="en-US" smtClean="0"/>
              <a:pPr/>
              <a:t>5/17/2026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502E983-E992-4387-B2BB-2896514090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7254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8459B-B159-4C00-9BA7-C2323161DA07}" type="datetimeFigureOut">
              <a:rPr lang="en-US" smtClean="0"/>
              <a:pPr/>
              <a:t>5/17/2026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502E983-E992-4387-B2BB-2896514090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54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8459B-B159-4C00-9BA7-C2323161DA07}" type="datetimeFigureOut">
              <a:rPr lang="en-US" smtClean="0"/>
              <a:pPr/>
              <a:t>5/17/2026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2E983-E992-4387-B2BB-2896514090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40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8459B-B159-4C00-9BA7-C2323161DA07}" type="datetimeFigureOut">
              <a:rPr lang="en-US" smtClean="0"/>
              <a:pPr/>
              <a:t>5/17/2026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2E983-E992-4387-B2BB-2896514090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23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8459B-B159-4C00-9BA7-C2323161DA07}" type="datetimeFigureOut">
              <a:rPr lang="en-US" smtClean="0"/>
              <a:pPr/>
              <a:t>5/17/2026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2E983-E992-4387-B2BB-2896514090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269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8459B-B159-4C00-9BA7-C2323161DA07}" type="datetimeFigureOut">
              <a:rPr lang="en-US" smtClean="0"/>
              <a:pPr/>
              <a:t>5/17/2026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502E983-E992-4387-B2BB-2896514090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62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8459B-B159-4C00-9BA7-C2323161DA07}" type="datetimeFigureOut">
              <a:rPr lang="en-US" smtClean="0"/>
              <a:pPr/>
              <a:t>5/17/2026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F502E983-E992-4387-B2BB-2896514090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0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8459B-B159-4C00-9BA7-C2323161DA07}" type="datetimeFigureOut">
              <a:rPr lang="en-US" smtClean="0"/>
              <a:pPr/>
              <a:t>5/17/2026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F502E983-E992-4387-B2BB-2896514090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31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8459B-B159-4C00-9BA7-C2323161DA07}" type="datetimeFigureOut">
              <a:rPr lang="en-US" smtClean="0"/>
              <a:pPr/>
              <a:t>5/17/2026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2E983-E992-4387-B2BB-2896514090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81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8459B-B159-4C00-9BA7-C2323161DA07}" type="datetimeFigureOut">
              <a:rPr lang="en-US" smtClean="0"/>
              <a:pPr/>
              <a:t>5/17/2026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2E983-E992-4387-B2BB-2896514090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47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8459B-B159-4C00-9BA7-C2323161DA07}" type="datetimeFigureOut">
              <a:rPr lang="en-US" smtClean="0"/>
              <a:pPr/>
              <a:t>5/17/2026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2E983-E992-4387-B2BB-2896514090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57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8459B-B159-4C00-9BA7-C2323161DA07}" type="datetimeFigureOut">
              <a:rPr lang="en-US" smtClean="0"/>
              <a:pPr/>
              <a:t>5/17/2026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502E983-E992-4387-B2BB-2896514090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94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8459B-B159-4C00-9BA7-C2323161DA07}" type="datetimeFigureOut">
              <a:rPr lang="en-US" smtClean="0"/>
              <a:pPr/>
              <a:t>5/17/2026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502E983-E992-4387-B2BB-2896514090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76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8.xml"/><Relationship Id="rId21" Type="http://schemas.openxmlformats.org/officeDocument/2006/relationships/image" Target="../media/image10.png"/><Relationship Id="rId42" Type="http://schemas.openxmlformats.org/officeDocument/2006/relationships/customXml" Target="../ink/ink21.xml"/><Relationship Id="rId63" Type="http://schemas.openxmlformats.org/officeDocument/2006/relationships/image" Target="../media/image31.png"/><Relationship Id="rId84" Type="http://schemas.openxmlformats.org/officeDocument/2006/relationships/customXml" Target="../ink/ink42.xml"/><Relationship Id="rId138" Type="http://schemas.openxmlformats.org/officeDocument/2006/relationships/image" Target="../media/image55.png"/><Relationship Id="rId16" Type="http://schemas.openxmlformats.org/officeDocument/2006/relationships/customXml" Target="../ink/ink8.xml"/><Relationship Id="rId107" Type="http://schemas.openxmlformats.org/officeDocument/2006/relationships/image" Target="../media/image53.png"/><Relationship Id="rId11" Type="http://schemas.openxmlformats.org/officeDocument/2006/relationships/image" Target="../media/image5.png"/><Relationship Id="rId32" Type="http://schemas.openxmlformats.org/officeDocument/2006/relationships/customXml" Target="../ink/ink16.xml"/><Relationship Id="rId37" Type="http://schemas.openxmlformats.org/officeDocument/2006/relationships/image" Target="../media/image18.png"/><Relationship Id="rId53" Type="http://schemas.openxmlformats.org/officeDocument/2006/relationships/image" Target="../media/image26.png"/><Relationship Id="rId58" Type="http://schemas.openxmlformats.org/officeDocument/2006/relationships/customXml" Target="../ink/ink29.xml"/><Relationship Id="rId74" Type="http://schemas.openxmlformats.org/officeDocument/2006/relationships/customXml" Target="../ink/ink37.xml"/><Relationship Id="rId79" Type="http://schemas.openxmlformats.org/officeDocument/2006/relationships/image" Target="../media/image39.png"/><Relationship Id="rId102" Type="http://schemas.openxmlformats.org/officeDocument/2006/relationships/customXml" Target="../ink/ink51.xml"/><Relationship Id="rId123" Type="http://schemas.openxmlformats.org/officeDocument/2006/relationships/customXml" Target="../ink/ink61.xml"/><Relationship Id="rId128" Type="http://schemas.openxmlformats.org/officeDocument/2006/relationships/image" Target="../media/image64.png"/><Relationship Id="rId5" Type="http://schemas.openxmlformats.org/officeDocument/2006/relationships/image" Target="../media/image2.png"/><Relationship Id="rId90" Type="http://schemas.openxmlformats.org/officeDocument/2006/relationships/customXml" Target="../ink/ink45.xml"/><Relationship Id="rId95" Type="http://schemas.openxmlformats.org/officeDocument/2006/relationships/image" Target="../media/image47.png"/><Relationship Id="rId22" Type="http://schemas.openxmlformats.org/officeDocument/2006/relationships/customXml" Target="../ink/ink11.xml"/><Relationship Id="rId27" Type="http://schemas.openxmlformats.org/officeDocument/2006/relationships/image" Target="../media/image13.png"/><Relationship Id="rId43" Type="http://schemas.openxmlformats.org/officeDocument/2006/relationships/image" Target="../media/image21.png"/><Relationship Id="rId48" Type="http://schemas.openxmlformats.org/officeDocument/2006/relationships/customXml" Target="../ink/ink24.xml"/><Relationship Id="rId64" Type="http://schemas.openxmlformats.org/officeDocument/2006/relationships/customXml" Target="../ink/ink32.xml"/><Relationship Id="rId69" Type="http://schemas.openxmlformats.org/officeDocument/2006/relationships/image" Target="../media/image34.png"/><Relationship Id="rId113" Type="http://schemas.openxmlformats.org/officeDocument/2006/relationships/customXml" Target="../ink/ink56.xml"/><Relationship Id="rId118" Type="http://schemas.openxmlformats.org/officeDocument/2006/relationships/image" Target="../media/image59.png"/><Relationship Id="rId134" Type="http://schemas.openxmlformats.org/officeDocument/2006/relationships/image" Target="../media/image67.png"/><Relationship Id="rId80" Type="http://schemas.openxmlformats.org/officeDocument/2006/relationships/customXml" Target="../ink/ink40.xml"/><Relationship Id="rId85" Type="http://schemas.openxmlformats.org/officeDocument/2006/relationships/image" Target="../media/image42.png"/><Relationship Id="rId12" Type="http://schemas.openxmlformats.org/officeDocument/2006/relationships/customXml" Target="../ink/ink6.xml"/><Relationship Id="rId17" Type="http://schemas.openxmlformats.org/officeDocument/2006/relationships/image" Target="../media/image8.png"/><Relationship Id="rId33" Type="http://schemas.openxmlformats.org/officeDocument/2006/relationships/image" Target="../media/image16.png"/><Relationship Id="rId38" Type="http://schemas.openxmlformats.org/officeDocument/2006/relationships/customXml" Target="../ink/ink19.xml"/><Relationship Id="rId59" Type="http://schemas.openxmlformats.org/officeDocument/2006/relationships/image" Target="../media/image29.png"/><Relationship Id="rId103" Type="http://schemas.openxmlformats.org/officeDocument/2006/relationships/image" Target="../media/image51.png"/><Relationship Id="rId108" Type="http://schemas.openxmlformats.org/officeDocument/2006/relationships/customXml" Target="../ink/ink54.xml"/><Relationship Id="rId124" Type="http://schemas.openxmlformats.org/officeDocument/2006/relationships/image" Target="../media/image62.png"/><Relationship Id="rId129" Type="http://schemas.openxmlformats.org/officeDocument/2006/relationships/customXml" Target="../ink/ink64.xml"/><Relationship Id="rId54" Type="http://schemas.openxmlformats.org/officeDocument/2006/relationships/customXml" Target="../ink/ink27.xml"/><Relationship Id="rId70" Type="http://schemas.openxmlformats.org/officeDocument/2006/relationships/customXml" Target="../ink/ink35.xml"/><Relationship Id="rId75" Type="http://schemas.openxmlformats.org/officeDocument/2006/relationships/image" Target="../media/image37.png"/><Relationship Id="rId91" Type="http://schemas.openxmlformats.org/officeDocument/2006/relationships/image" Target="../media/image45.png"/><Relationship Id="rId96" Type="http://schemas.openxmlformats.org/officeDocument/2006/relationships/customXml" Target="../ink/ink4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23" Type="http://schemas.openxmlformats.org/officeDocument/2006/relationships/image" Target="../media/image11.png"/><Relationship Id="rId28" Type="http://schemas.openxmlformats.org/officeDocument/2006/relationships/customXml" Target="../ink/ink14.xml"/><Relationship Id="rId49" Type="http://schemas.openxmlformats.org/officeDocument/2006/relationships/image" Target="../media/image24.png"/><Relationship Id="rId114" Type="http://schemas.openxmlformats.org/officeDocument/2006/relationships/image" Target="../media/image57.png"/><Relationship Id="rId119" Type="http://schemas.openxmlformats.org/officeDocument/2006/relationships/customXml" Target="../ink/ink59.xml"/><Relationship Id="rId44" Type="http://schemas.openxmlformats.org/officeDocument/2006/relationships/customXml" Target="../ink/ink22.xml"/><Relationship Id="rId60" Type="http://schemas.openxmlformats.org/officeDocument/2006/relationships/customXml" Target="../ink/ink30.xml"/><Relationship Id="rId65" Type="http://schemas.openxmlformats.org/officeDocument/2006/relationships/image" Target="../media/image32.png"/><Relationship Id="rId81" Type="http://schemas.openxmlformats.org/officeDocument/2006/relationships/image" Target="../media/image40.png"/><Relationship Id="rId86" Type="http://schemas.openxmlformats.org/officeDocument/2006/relationships/customXml" Target="../ink/ink43.xml"/><Relationship Id="rId130" Type="http://schemas.openxmlformats.org/officeDocument/2006/relationships/image" Target="../media/image65.png"/><Relationship Id="rId135" Type="http://schemas.openxmlformats.org/officeDocument/2006/relationships/customXml" Target="../ink/ink67.xml"/><Relationship Id="rId13" Type="http://schemas.openxmlformats.org/officeDocument/2006/relationships/image" Target="../media/image6.png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109" Type="http://schemas.openxmlformats.org/officeDocument/2006/relationships/image" Target="../media/image54.png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27.png"/><Relationship Id="rId76" Type="http://schemas.openxmlformats.org/officeDocument/2006/relationships/customXml" Target="../ink/ink38.xml"/><Relationship Id="rId97" Type="http://schemas.openxmlformats.org/officeDocument/2006/relationships/image" Target="../media/image48.png"/><Relationship Id="rId104" Type="http://schemas.openxmlformats.org/officeDocument/2006/relationships/customXml" Target="../ink/ink52.xml"/><Relationship Id="rId120" Type="http://schemas.openxmlformats.org/officeDocument/2006/relationships/image" Target="../media/image60.png"/><Relationship Id="rId125" Type="http://schemas.openxmlformats.org/officeDocument/2006/relationships/customXml" Target="../ink/ink62.xml"/><Relationship Id="rId7" Type="http://schemas.openxmlformats.org/officeDocument/2006/relationships/image" Target="../media/image3.png"/><Relationship Id="rId71" Type="http://schemas.openxmlformats.org/officeDocument/2006/relationships/image" Target="../media/image35.png"/><Relationship Id="rId92" Type="http://schemas.openxmlformats.org/officeDocument/2006/relationships/customXml" Target="../ink/ink46.xml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22.png"/><Relationship Id="rId66" Type="http://schemas.openxmlformats.org/officeDocument/2006/relationships/customXml" Target="../ink/ink33.xml"/><Relationship Id="rId87" Type="http://schemas.openxmlformats.org/officeDocument/2006/relationships/image" Target="../media/image43.png"/><Relationship Id="rId110" Type="http://schemas.openxmlformats.org/officeDocument/2006/relationships/image" Target="../media/image1.jpeg"/><Relationship Id="rId115" Type="http://schemas.openxmlformats.org/officeDocument/2006/relationships/customXml" Target="../ink/ink57.xml"/><Relationship Id="rId131" Type="http://schemas.openxmlformats.org/officeDocument/2006/relationships/customXml" Target="../ink/ink65.xml"/><Relationship Id="rId136" Type="http://schemas.openxmlformats.org/officeDocument/2006/relationships/image" Target="../media/image68.png"/><Relationship Id="rId61" Type="http://schemas.openxmlformats.org/officeDocument/2006/relationships/image" Target="../media/image30.png"/><Relationship Id="rId82" Type="http://schemas.openxmlformats.org/officeDocument/2006/relationships/customXml" Target="../ink/ink41.xml"/><Relationship Id="rId19" Type="http://schemas.openxmlformats.org/officeDocument/2006/relationships/image" Target="../media/image9.png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17.png"/><Relationship Id="rId56" Type="http://schemas.openxmlformats.org/officeDocument/2006/relationships/customXml" Target="../ink/ink28.xml"/><Relationship Id="rId77" Type="http://schemas.openxmlformats.org/officeDocument/2006/relationships/image" Target="../media/image38.png"/><Relationship Id="rId100" Type="http://schemas.openxmlformats.org/officeDocument/2006/relationships/customXml" Target="../ink/ink50.xml"/><Relationship Id="rId105" Type="http://schemas.openxmlformats.org/officeDocument/2006/relationships/image" Target="../media/image52.png"/><Relationship Id="rId126" Type="http://schemas.openxmlformats.org/officeDocument/2006/relationships/image" Target="../media/image63.png"/><Relationship Id="rId8" Type="http://schemas.openxmlformats.org/officeDocument/2006/relationships/customXml" Target="../ink/ink4.xml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93" Type="http://schemas.openxmlformats.org/officeDocument/2006/relationships/image" Target="../media/image46.png"/><Relationship Id="rId98" Type="http://schemas.openxmlformats.org/officeDocument/2006/relationships/customXml" Target="../ink/ink49.xml"/><Relationship Id="rId121" Type="http://schemas.openxmlformats.org/officeDocument/2006/relationships/customXml" Target="../ink/ink60.xml"/><Relationship Id="rId3" Type="http://schemas.openxmlformats.org/officeDocument/2006/relationships/image" Target="../media/image1.png"/><Relationship Id="rId25" Type="http://schemas.openxmlformats.org/officeDocument/2006/relationships/image" Target="../media/image12.png"/><Relationship Id="rId46" Type="http://schemas.openxmlformats.org/officeDocument/2006/relationships/customXml" Target="../ink/ink23.xml"/><Relationship Id="rId67" Type="http://schemas.openxmlformats.org/officeDocument/2006/relationships/image" Target="../media/image33.png"/><Relationship Id="rId116" Type="http://schemas.openxmlformats.org/officeDocument/2006/relationships/image" Target="../media/image58.png"/><Relationship Id="rId137" Type="http://schemas.openxmlformats.org/officeDocument/2006/relationships/customXml" Target="../ink/ink68.xml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62" Type="http://schemas.openxmlformats.org/officeDocument/2006/relationships/customXml" Target="../ink/ink31.xml"/><Relationship Id="rId83" Type="http://schemas.openxmlformats.org/officeDocument/2006/relationships/image" Target="../media/image41.png"/><Relationship Id="rId88" Type="http://schemas.openxmlformats.org/officeDocument/2006/relationships/customXml" Target="../ink/ink44.xml"/><Relationship Id="rId111" Type="http://schemas.openxmlformats.org/officeDocument/2006/relationships/customXml" Target="../ink/ink55.xml"/><Relationship Id="rId132" Type="http://schemas.openxmlformats.org/officeDocument/2006/relationships/image" Target="../media/image66.png"/><Relationship Id="rId15" Type="http://schemas.openxmlformats.org/officeDocument/2006/relationships/image" Target="../media/image7.png"/><Relationship Id="rId36" Type="http://schemas.openxmlformats.org/officeDocument/2006/relationships/customXml" Target="../ink/ink18.xml"/><Relationship Id="rId57" Type="http://schemas.openxmlformats.org/officeDocument/2006/relationships/image" Target="../media/image28.png"/><Relationship Id="rId106" Type="http://schemas.openxmlformats.org/officeDocument/2006/relationships/customXml" Target="../ink/ink53.xml"/><Relationship Id="rId127" Type="http://schemas.openxmlformats.org/officeDocument/2006/relationships/customXml" Target="../ink/ink63.xml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52" Type="http://schemas.openxmlformats.org/officeDocument/2006/relationships/customXml" Target="../ink/ink26.xml"/><Relationship Id="rId73" Type="http://schemas.openxmlformats.org/officeDocument/2006/relationships/image" Target="../media/image36.png"/><Relationship Id="rId78" Type="http://schemas.openxmlformats.org/officeDocument/2006/relationships/customXml" Target="../ink/ink39.xml"/><Relationship Id="rId94" Type="http://schemas.openxmlformats.org/officeDocument/2006/relationships/customXml" Target="../ink/ink47.xml"/><Relationship Id="rId99" Type="http://schemas.openxmlformats.org/officeDocument/2006/relationships/image" Target="../media/image49.png"/><Relationship Id="rId101" Type="http://schemas.openxmlformats.org/officeDocument/2006/relationships/image" Target="../media/image50.png"/><Relationship Id="rId122" Type="http://schemas.openxmlformats.org/officeDocument/2006/relationships/image" Target="../media/image61.png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26" Type="http://schemas.openxmlformats.org/officeDocument/2006/relationships/customXml" Target="../ink/ink13.xml"/><Relationship Id="rId47" Type="http://schemas.openxmlformats.org/officeDocument/2006/relationships/image" Target="../media/image23.png"/><Relationship Id="rId68" Type="http://schemas.openxmlformats.org/officeDocument/2006/relationships/customXml" Target="../ink/ink34.xml"/><Relationship Id="rId89" Type="http://schemas.openxmlformats.org/officeDocument/2006/relationships/image" Target="../media/image44.png"/><Relationship Id="rId112" Type="http://schemas.openxmlformats.org/officeDocument/2006/relationships/image" Target="../media/image56.png"/><Relationship Id="rId133" Type="http://schemas.openxmlformats.org/officeDocument/2006/relationships/customXml" Target="../ink/ink6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17.png"/><Relationship Id="rId21" Type="http://schemas.openxmlformats.org/officeDocument/2006/relationships/customXml" Target="../ink/ink314.xml"/><Relationship Id="rId42" Type="http://schemas.openxmlformats.org/officeDocument/2006/relationships/customXml" Target="../ink/ink325.xml"/><Relationship Id="rId47" Type="http://schemas.openxmlformats.org/officeDocument/2006/relationships/image" Target="../media/image327.png"/><Relationship Id="rId63" Type="http://schemas.openxmlformats.org/officeDocument/2006/relationships/image" Target="../media/image335.png"/><Relationship Id="rId68" Type="http://schemas.openxmlformats.org/officeDocument/2006/relationships/customXml" Target="../ink/ink338.xml"/><Relationship Id="rId84" Type="http://schemas.openxmlformats.org/officeDocument/2006/relationships/customXml" Target="../ink/ink346.xml"/><Relationship Id="rId16" Type="http://schemas.openxmlformats.org/officeDocument/2006/relationships/image" Target="../media/image313.png"/><Relationship Id="rId11" Type="http://schemas.openxmlformats.org/officeDocument/2006/relationships/customXml" Target="../ink/ink309.xml"/><Relationship Id="rId32" Type="http://schemas.openxmlformats.org/officeDocument/2006/relationships/customXml" Target="../ink/ink320.xml"/><Relationship Id="rId37" Type="http://schemas.openxmlformats.org/officeDocument/2006/relationships/image" Target="../media/image322.png"/><Relationship Id="rId53" Type="http://schemas.openxmlformats.org/officeDocument/2006/relationships/image" Target="../media/image330.png"/><Relationship Id="rId58" Type="http://schemas.openxmlformats.org/officeDocument/2006/relationships/customXml" Target="../ink/ink333.xml"/><Relationship Id="rId74" Type="http://schemas.openxmlformats.org/officeDocument/2006/relationships/customXml" Target="../ink/ink341.xml"/><Relationship Id="rId79" Type="http://schemas.openxmlformats.org/officeDocument/2006/relationships/image" Target="../media/image343.png"/><Relationship Id="rId5" Type="http://schemas.openxmlformats.org/officeDocument/2006/relationships/customXml" Target="../ink/ink306.xml"/><Relationship Id="rId19" Type="http://schemas.openxmlformats.org/officeDocument/2006/relationships/customXml" Target="../ink/ink313.xml"/><Relationship Id="rId14" Type="http://schemas.openxmlformats.org/officeDocument/2006/relationships/image" Target="../media/image312.png"/><Relationship Id="rId22" Type="http://schemas.openxmlformats.org/officeDocument/2006/relationships/image" Target="../media/image316.png"/><Relationship Id="rId27" Type="http://schemas.openxmlformats.org/officeDocument/2006/relationships/customXml" Target="../ink/ink317.xml"/><Relationship Id="rId30" Type="http://schemas.openxmlformats.org/officeDocument/2006/relationships/image" Target="../media/image319.png"/><Relationship Id="rId35" Type="http://schemas.openxmlformats.org/officeDocument/2006/relationships/image" Target="../media/image321.png"/><Relationship Id="rId43" Type="http://schemas.openxmlformats.org/officeDocument/2006/relationships/image" Target="../media/image325.png"/><Relationship Id="rId48" Type="http://schemas.openxmlformats.org/officeDocument/2006/relationships/customXml" Target="../ink/ink328.xml"/><Relationship Id="rId56" Type="http://schemas.openxmlformats.org/officeDocument/2006/relationships/customXml" Target="../ink/ink332.xml"/><Relationship Id="rId64" Type="http://schemas.openxmlformats.org/officeDocument/2006/relationships/customXml" Target="../ink/ink336.xml"/><Relationship Id="rId69" Type="http://schemas.openxmlformats.org/officeDocument/2006/relationships/image" Target="../media/image338.png"/><Relationship Id="rId77" Type="http://schemas.openxmlformats.org/officeDocument/2006/relationships/image" Target="../media/image342.png"/><Relationship Id="rId8" Type="http://schemas.openxmlformats.org/officeDocument/2006/relationships/image" Target="../media/image309.png"/><Relationship Id="rId51" Type="http://schemas.openxmlformats.org/officeDocument/2006/relationships/image" Target="../media/image329.png"/><Relationship Id="rId72" Type="http://schemas.openxmlformats.org/officeDocument/2006/relationships/customXml" Target="../ink/ink340.xml"/><Relationship Id="rId80" Type="http://schemas.openxmlformats.org/officeDocument/2006/relationships/customXml" Target="../ink/ink344.xml"/><Relationship Id="rId85" Type="http://schemas.openxmlformats.org/officeDocument/2006/relationships/image" Target="../media/image346.png"/><Relationship Id="rId3" Type="http://schemas.openxmlformats.org/officeDocument/2006/relationships/customXml" Target="../ink/ink305.xml"/><Relationship Id="rId12" Type="http://schemas.openxmlformats.org/officeDocument/2006/relationships/image" Target="../media/image311.png"/><Relationship Id="rId17" Type="http://schemas.openxmlformats.org/officeDocument/2006/relationships/customXml" Target="../ink/ink312.xml"/><Relationship Id="rId25" Type="http://schemas.openxmlformats.org/officeDocument/2006/relationships/customXml" Target="../ink/ink316.xml"/><Relationship Id="rId33" Type="http://schemas.openxmlformats.org/officeDocument/2006/relationships/image" Target="../media/image320.png"/><Relationship Id="rId38" Type="http://schemas.openxmlformats.org/officeDocument/2006/relationships/customXml" Target="../ink/ink323.xml"/><Relationship Id="rId46" Type="http://schemas.openxmlformats.org/officeDocument/2006/relationships/customXml" Target="../ink/ink327.xml"/><Relationship Id="rId59" Type="http://schemas.openxmlformats.org/officeDocument/2006/relationships/image" Target="../media/image333.png"/><Relationship Id="rId67" Type="http://schemas.openxmlformats.org/officeDocument/2006/relationships/image" Target="../media/image337.png"/><Relationship Id="rId20" Type="http://schemas.openxmlformats.org/officeDocument/2006/relationships/image" Target="../media/image315.png"/><Relationship Id="rId41" Type="http://schemas.openxmlformats.org/officeDocument/2006/relationships/image" Target="../media/image324.png"/><Relationship Id="rId54" Type="http://schemas.openxmlformats.org/officeDocument/2006/relationships/customXml" Target="../ink/ink331.xml"/><Relationship Id="rId62" Type="http://schemas.openxmlformats.org/officeDocument/2006/relationships/customXml" Target="../ink/ink335.xml"/><Relationship Id="rId70" Type="http://schemas.openxmlformats.org/officeDocument/2006/relationships/customXml" Target="../ink/ink339.xml"/><Relationship Id="rId75" Type="http://schemas.openxmlformats.org/officeDocument/2006/relationships/image" Target="../media/image341.png"/><Relationship Id="rId83" Type="http://schemas.openxmlformats.org/officeDocument/2006/relationships/image" Target="../media/image3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8.png"/><Relationship Id="rId15" Type="http://schemas.openxmlformats.org/officeDocument/2006/relationships/customXml" Target="../ink/ink311.xml"/><Relationship Id="rId23" Type="http://schemas.openxmlformats.org/officeDocument/2006/relationships/customXml" Target="../ink/ink315.xml"/><Relationship Id="rId28" Type="http://schemas.openxmlformats.org/officeDocument/2006/relationships/image" Target="../media/image318.png"/><Relationship Id="rId36" Type="http://schemas.openxmlformats.org/officeDocument/2006/relationships/customXml" Target="../ink/ink322.xml"/><Relationship Id="rId49" Type="http://schemas.openxmlformats.org/officeDocument/2006/relationships/image" Target="../media/image328.png"/><Relationship Id="rId57" Type="http://schemas.openxmlformats.org/officeDocument/2006/relationships/image" Target="../media/image332.png"/><Relationship Id="rId10" Type="http://schemas.openxmlformats.org/officeDocument/2006/relationships/image" Target="../media/image310.png"/><Relationship Id="rId31" Type="http://schemas.openxmlformats.org/officeDocument/2006/relationships/customXml" Target="../ink/ink319.xml"/><Relationship Id="rId44" Type="http://schemas.openxmlformats.org/officeDocument/2006/relationships/customXml" Target="../ink/ink326.xml"/><Relationship Id="rId52" Type="http://schemas.openxmlformats.org/officeDocument/2006/relationships/customXml" Target="../ink/ink330.xml"/><Relationship Id="rId60" Type="http://schemas.openxmlformats.org/officeDocument/2006/relationships/customXml" Target="../ink/ink334.xml"/><Relationship Id="rId65" Type="http://schemas.openxmlformats.org/officeDocument/2006/relationships/image" Target="../media/image336.png"/><Relationship Id="rId73" Type="http://schemas.openxmlformats.org/officeDocument/2006/relationships/image" Target="../media/image340.png"/><Relationship Id="rId78" Type="http://schemas.openxmlformats.org/officeDocument/2006/relationships/customXml" Target="../ink/ink343.xml"/><Relationship Id="rId81" Type="http://schemas.openxmlformats.org/officeDocument/2006/relationships/image" Target="../media/image344.png"/><Relationship Id="rId86" Type="http://schemas.openxmlformats.org/officeDocument/2006/relationships/customXml" Target="../ink/ink347.xml"/><Relationship Id="rId4" Type="http://schemas.openxmlformats.org/officeDocument/2006/relationships/image" Target="../media/image307.png"/><Relationship Id="rId9" Type="http://schemas.openxmlformats.org/officeDocument/2006/relationships/customXml" Target="../ink/ink308.xml"/><Relationship Id="rId13" Type="http://schemas.openxmlformats.org/officeDocument/2006/relationships/customXml" Target="../ink/ink310.xml"/><Relationship Id="rId18" Type="http://schemas.openxmlformats.org/officeDocument/2006/relationships/image" Target="../media/image314.png"/><Relationship Id="rId39" Type="http://schemas.openxmlformats.org/officeDocument/2006/relationships/image" Target="../media/image323.png"/><Relationship Id="rId34" Type="http://schemas.openxmlformats.org/officeDocument/2006/relationships/customXml" Target="../ink/ink321.xml"/><Relationship Id="rId50" Type="http://schemas.openxmlformats.org/officeDocument/2006/relationships/customXml" Target="../ink/ink329.xml"/><Relationship Id="rId55" Type="http://schemas.openxmlformats.org/officeDocument/2006/relationships/image" Target="../media/image331.png"/><Relationship Id="rId76" Type="http://schemas.openxmlformats.org/officeDocument/2006/relationships/customXml" Target="../ink/ink342.xml"/><Relationship Id="rId7" Type="http://schemas.openxmlformats.org/officeDocument/2006/relationships/customXml" Target="../ink/ink307.xml"/><Relationship Id="rId71" Type="http://schemas.openxmlformats.org/officeDocument/2006/relationships/image" Target="../media/image339.png"/><Relationship Id="rId2" Type="http://schemas.openxmlformats.org/officeDocument/2006/relationships/image" Target="../media/image63.jpeg"/><Relationship Id="rId29" Type="http://schemas.openxmlformats.org/officeDocument/2006/relationships/customXml" Target="../ink/ink318.xml"/><Relationship Id="rId24" Type="http://schemas.openxmlformats.org/officeDocument/2006/relationships/image" Target="../media/image204.png"/><Relationship Id="rId40" Type="http://schemas.openxmlformats.org/officeDocument/2006/relationships/customXml" Target="../ink/ink324.xml"/><Relationship Id="rId45" Type="http://schemas.openxmlformats.org/officeDocument/2006/relationships/image" Target="../media/image326.png"/><Relationship Id="rId66" Type="http://schemas.openxmlformats.org/officeDocument/2006/relationships/customXml" Target="../ink/ink337.xml"/><Relationship Id="rId87" Type="http://schemas.openxmlformats.org/officeDocument/2006/relationships/image" Target="../media/image347.png"/><Relationship Id="rId61" Type="http://schemas.openxmlformats.org/officeDocument/2006/relationships/image" Target="../media/image334.png"/><Relationship Id="rId82" Type="http://schemas.openxmlformats.org/officeDocument/2006/relationships/customXml" Target="../ink/ink34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1.png"/><Relationship Id="rId13" Type="http://schemas.openxmlformats.org/officeDocument/2006/relationships/customXml" Target="../ink/ink353.xml"/><Relationship Id="rId18" Type="http://schemas.openxmlformats.org/officeDocument/2006/relationships/image" Target="../media/image356.png"/><Relationship Id="rId3" Type="http://schemas.openxmlformats.org/officeDocument/2006/relationships/customXml" Target="../ink/ink348.xml"/><Relationship Id="rId7" Type="http://schemas.openxmlformats.org/officeDocument/2006/relationships/customXml" Target="../ink/ink350.xml"/><Relationship Id="rId12" Type="http://schemas.openxmlformats.org/officeDocument/2006/relationships/image" Target="../media/image353.png"/><Relationship Id="rId17" Type="http://schemas.openxmlformats.org/officeDocument/2006/relationships/customXml" Target="../ink/ink355.xml"/><Relationship Id="rId2" Type="http://schemas.openxmlformats.org/officeDocument/2006/relationships/image" Target="../media/image149.png"/><Relationship Id="rId16" Type="http://schemas.openxmlformats.org/officeDocument/2006/relationships/image" Target="../media/image355.png"/><Relationship Id="rId20" Type="http://schemas.openxmlformats.org/officeDocument/2006/relationships/image" Target="../media/image3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png"/><Relationship Id="rId11" Type="http://schemas.openxmlformats.org/officeDocument/2006/relationships/customXml" Target="../ink/ink352.xml"/><Relationship Id="rId5" Type="http://schemas.openxmlformats.org/officeDocument/2006/relationships/customXml" Target="../ink/ink349.xml"/><Relationship Id="rId15" Type="http://schemas.openxmlformats.org/officeDocument/2006/relationships/customXml" Target="../ink/ink354.xml"/><Relationship Id="rId10" Type="http://schemas.openxmlformats.org/officeDocument/2006/relationships/image" Target="../media/image352.png"/><Relationship Id="rId19" Type="http://schemas.openxmlformats.org/officeDocument/2006/relationships/customXml" Target="../ink/ink356.xml"/><Relationship Id="rId4" Type="http://schemas.openxmlformats.org/officeDocument/2006/relationships/image" Target="../media/image349.png"/><Relationship Id="rId9" Type="http://schemas.openxmlformats.org/officeDocument/2006/relationships/customXml" Target="../ink/ink351.xml"/><Relationship Id="rId14" Type="http://schemas.openxmlformats.org/officeDocument/2006/relationships/image" Target="../media/image354.png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70.png"/><Relationship Id="rId21" Type="http://schemas.openxmlformats.org/officeDocument/2006/relationships/customXml" Target="../ink/ink366.xml"/><Relationship Id="rId42" Type="http://schemas.openxmlformats.org/officeDocument/2006/relationships/image" Target="../media/image378.png"/><Relationship Id="rId47" Type="http://schemas.openxmlformats.org/officeDocument/2006/relationships/customXml" Target="../ink/ink379.xml"/><Relationship Id="rId63" Type="http://schemas.openxmlformats.org/officeDocument/2006/relationships/customXml" Target="../ink/ink387.xml"/><Relationship Id="rId68" Type="http://schemas.openxmlformats.org/officeDocument/2006/relationships/image" Target="../media/image390.png"/><Relationship Id="rId7" Type="http://schemas.openxmlformats.org/officeDocument/2006/relationships/customXml" Target="../ink/ink359.xml"/><Relationship Id="rId2" Type="http://schemas.openxmlformats.org/officeDocument/2006/relationships/image" Target="../media/image150.jpeg"/><Relationship Id="rId16" Type="http://schemas.openxmlformats.org/officeDocument/2006/relationships/image" Target="../media/image365.png"/><Relationship Id="rId29" Type="http://schemas.openxmlformats.org/officeDocument/2006/relationships/customXml" Target="../ink/ink370.xml"/><Relationship Id="rId11" Type="http://schemas.openxmlformats.org/officeDocument/2006/relationships/customXml" Target="../ink/ink361.xml"/><Relationship Id="rId24" Type="http://schemas.openxmlformats.org/officeDocument/2006/relationships/image" Target="../media/image369.png"/><Relationship Id="rId32" Type="http://schemas.openxmlformats.org/officeDocument/2006/relationships/image" Target="../media/image373.png"/><Relationship Id="rId37" Type="http://schemas.openxmlformats.org/officeDocument/2006/relationships/customXml" Target="../ink/ink374.xml"/><Relationship Id="rId40" Type="http://schemas.openxmlformats.org/officeDocument/2006/relationships/image" Target="../media/image377.png"/><Relationship Id="rId45" Type="http://schemas.openxmlformats.org/officeDocument/2006/relationships/customXml" Target="../ink/ink378.xml"/><Relationship Id="rId53" Type="http://schemas.openxmlformats.org/officeDocument/2006/relationships/customXml" Target="../ink/ink382.xml"/><Relationship Id="rId58" Type="http://schemas.openxmlformats.org/officeDocument/2006/relationships/image" Target="../media/image385.png"/><Relationship Id="rId66" Type="http://schemas.openxmlformats.org/officeDocument/2006/relationships/image" Target="../media/image389.png"/><Relationship Id="rId5" Type="http://schemas.openxmlformats.org/officeDocument/2006/relationships/customXml" Target="../ink/ink358.xml"/><Relationship Id="rId61" Type="http://schemas.openxmlformats.org/officeDocument/2006/relationships/customXml" Target="../ink/ink386.xml"/><Relationship Id="rId19" Type="http://schemas.openxmlformats.org/officeDocument/2006/relationships/customXml" Target="../ink/ink365.xml"/><Relationship Id="rId14" Type="http://schemas.openxmlformats.org/officeDocument/2006/relationships/image" Target="../media/image364.png"/><Relationship Id="rId22" Type="http://schemas.openxmlformats.org/officeDocument/2006/relationships/image" Target="../media/image368.png"/><Relationship Id="rId27" Type="http://schemas.openxmlformats.org/officeDocument/2006/relationships/customXml" Target="../ink/ink369.xml"/><Relationship Id="rId30" Type="http://schemas.openxmlformats.org/officeDocument/2006/relationships/image" Target="../media/image372.png"/><Relationship Id="rId35" Type="http://schemas.openxmlformats.org/officeDocument/2006/relationships/customXml" Target="../ink/ink373.xml"/><Relationship Id="rId43" Type="http://schemas.openxmlformats.org/officeDocument/2006/relationships/customXml" Target="../ink/ink377.xml"/><Relationship Id="rId48" Type="http://schemas.openxmlformats.org/officeDocument/2006/relationships/image" Target="../media/image381.png"/><Relationship Id="rId56" Type="http://schemas.openxmlformats.org/officeDocument/2006/relationships/image" Target="../media/image384.png"/><Relationship Id="rId64" Type="http://schemas.openxmlformats.org/officeDocument/2006/relationships/image" Target="../media/image388.png"/><Relationship Id="rId69" Type="http://schemas.openxmlformats.org/officeDocument/2006/relationships/customXml" Target="../ink/ink390.xml"/><Relationship Id="rId8" Type="http://schemas.openxmlformats.org/officeDocument/2006/relationships/image" Target="../media/image361.png"/><Relationship Id="rId51" Type="http://schemas.openxmlformats.org/officeDocument/2006/relationships/customXml" Target="../ink/ink381.xml"/><Relationship Id="rId3" Type="http://schemas.openxmlformats.org/officeDocument/2006/relationships/customXml" Target="../ink/ink357.xml"/><Relationship Id="rId12" Type="http://schemas.openxmlformats.org/officeDocument/2006/relationships/image" Target="../media/image363.png"/><Relationship Id="rId17" Type="http://schemas.openxmlformats.org/officeDocument/2006/relationships/customXml" Target="../ink/ink364.xml"/><Relationship Id="rId25" Type="http://schemas.openxmlformats.org/officeDocument/2006/relationships/customXml" Target="../ink/ink368.xml"/><Relationship Id="rId33" Type="http://schemas.openxmlformats.org/officeDocument/2006/relationships/customXml" Target="../ink/ink372.xml"/><Relationship Id="rId38" Type="http://schemas.openxmlformats.org/officeDocument/2006/relationships/image" Target="../media/image376.png"/><Relationship Id="rId46" Type="http://schemas.openxmlformats.org/officeDocument/2006/relationships/image" Target="../media/image380.png"/><Relationship Id="rId59" Type="http://schemas.openxmlformats.org/officeDocument/2006/relationships/customXml" Target="../ink/ink385.xml"/><Relationship Id="rId67" Type="http://schemas.openxmlformats.org/officeDocument/2006/relationships/customXml" Target="../ink/ink389.xml"/><Relationship Id="rId20" Type="http://schemas.openxmlformats.org/officeDocument/2006/relationships/image" Target="../media/image367.png"/><Relationship Id="rId41" Type="http://schemas.openxmlformats.org/officeDocument/2006/relationships/customXml" Target="../ink/ink376.xml"/><Relationship Id="rId54" Type="http://schemas.openxmlformats.org/officeDocument/2006/relationships/image" Target="../media/image383.png"/><Relationship Id="rId62" Type="http://schemas.openxmlformats.org/officeDocument/2006/relationships/image" Target="../media/image387.png"/><Relationship Id="rId70" Type="http://schemas.openxmlformats.org/officeDocument/2006/relationships/image" Target="../media/image3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15" Type="http://schemas.openxmlformats.org/officeDocument/2006/relationships/customXml" Target="../ink/ink363.xml"/><Relationship Id="rId23" Type="http://schemas.openxmlformats.org/officeDocument/2006/relationships/customXml" Target="../ink/ink367.xml"/><Relationship Id="rId28" Type="http://schemas.openxmlformats.org/officeDocument/2006/relationships/image" Target="../media/image371.png"/><Relationship Id="rId36" Type="http://schemas.openxmlformats.org/officeDocument/2006/relationships/image" Target="../media/image375.png"/><Relationship Id="rId49" Type="http://schemas.openxmlformats.org/officeDocument/2006/relationships/customXml" Target="../ink/ink380.xml"/><Relationship Id="rId57" Type="http://schemas.openxmlformats.org/officeDocument/2006/relationships/customXml" Target="../ink/ink384.xml"/><Relationship Id="rId10" Type="http://schemas.openxmlformats.org/officeDocument/2006/relationships/image" Target="../media/image362.png"/><Relationship Id="rId31" Type="http://schemas.openxmlformats.org/officeDocument/2006/relationships/customXml" Target="../ink/ink371.xml"/><Relationship Id="rId44" Type="http://schemas.openxmlformats.org/officeDocument/2006/relationships/image" Target="../media/image379.png"/><Relationship Id="rId52" Type="http://schemas.openxmlformats.org/officeDocument/2006/relationships/image" Target="../media/image382.png"/><Relationship Id="rId60" Type="http://schemas.openxmlformats.org/officeDocument/2006/relationships/image" Target="../media/image386.png"/><Relationship Id="rId65" Type="http://schemas.openxmlformats.org/officeDocument/2006/relationships/customXml" Target="../ink/ink388.xml"/><Relationship Id="rId4" Type="http://schemas.openxmlformats.org/officeDocument/2006/relationships/image" Target="../media/image359.png"/><Relationship Id="rId9" Type="http://schemas.openxmlformats.org/officeDocument/2006/relationships/customXml" Target="../ink/ink360.xml"/><Relationship Id="rId13" Type="http://schemas.openxmlformats.org/officeDocument/2006/relationships/customXml" Target="../ink/ink362.xml"/><Relationship Id="rId18" Type="http://schemas.openxmlformats.org/officeDocument/2006/relationships/image" Target="../media/image366.png"/><Relationship Id="rId39" Type="http://schemas.openxmlformats.org/officeDocument/2006/relationships/customXml" Target="../ink/ink375.xml"/><Relationship Id="rId34" Type="http://schemas.openxmlformats.org/officeDocument/2006/relationships/image" Target="../media/image374.png"/><Relationship Id="rId50" Type="http://schemas.openxmlformats.org/officeDocument/2006/relationships/image" Target="../media/image204.png"/><Relationship Id="rId55" Type="http://schemas.openxmlformats.org/officeDocument/2006/relationships/customXml" Target="../ink/ink383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96.xml"/><Relationship Id="rId18" Type="http://schemas.openxmlformats.org/officeDocument/2006/relationships/image" Target="../media/image400.png"/><Relationship Id="rId26" Type="http://schemas.openxmlformats.org/officeDocument/2006/relationships/image" Target="../media/image404.png"/><Relationship Id="rId3" Type="http://schemas.openxmlformats.org/officeDocument/2006/relationships/customXml" Target="../ink/ink391.xml"/><Relationship Id="rId21" Type="http://schemas.openxmlformats.org/officeDocument/2006/relationships/customXml" Target="../ink/ink400.xml"/><Relationship Id="rId34" Type="http://schemas.openxmlformats.org/officeDocument/2006/relationships/image" Target="../media/image408.png"/><Relationship Id="rId7" Type="http://schemas.openxmlformats.org/officeDocument/2006/relationships/customXml" Target="../ink/ink393.xml"/><Relationship Id="rId12" Type="http://schemas.openxmlformats.org/officeDocument/2006/relationships/image" Target="../media/image397.png"/><Relationship Id="rId17" Type="http://schemas.openxmlformats.org/officeDocument/2006/relationships/customXml" Target="../ink/ink398.xml"/><Relationship Id="rId25" Type="http://schemas.openxmlformats.org/officeDocument/2006/relationships/customXml" Target="../ink/ink402.xml"/><Relationship Id="rId33" Type="http://schemas.openxmlformats.org/officeDocument/2006/relationships/customXml" Target="../ink/ink406.xml"/><Relationship Id="rId2" Type="http://schemas.openxmlformats.org/officeDocument/2006/relationships/image" Target="../media/image151.jpeg"/><Relationship Id="rId16" Type="http://schemas.openxmlformats.org/officeDocument/2006/relationships/image" Target="../media/image399.png"/><Relationship Id="rId20" Type="http://schemas.openxmlformats.org/officeDocument/2006/relationships/image" Target="../media/image401.png"/><Relationship Id="rId29" Type="http://schemas.openxmlformats.org/officeDocument/2006/relationships/customXml" Target="../ink/ink40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4.png"/><Relationship Id="rId11" Type="http://schemas.openxmlformats.org/officeDocument/2006/relationships/customXml" Target="../ink/ink395.xml"/><Relationship Id="rId24" Type="http://schemas.openxmlformats.org/officeDocument/2006/relationships/image" Target="../media/image403.png"/><Relationship Id="rId32" Type="http://schemas.openxmlformats.org/officeDocument/2006/relationships/image" Target="../media/image407.png"/><Relationship Id="rId5" Type="http://schemas.openxmlformats.org/officeDocument/2006/relationships/customXml" Target="../ink/ink392.xml"/><Relationship Id="rId15" Type="http://schemas.openxmlformats.org/officeDocument/2006/relationships/customXml" Target="../ink/ink397.xml"/><Relationship Id="rId23" Type="http://schemas.openxmlformats.org/officeDocument/2006/relationships/customXml" Target="../ink/ink401.xml"/><Relationship Id="rId28" Type="http://schemas.openxmlformats.org/officeDocument/2006/relationships/image" Target="../media/image405.png"/><Relationship Id="rId10" Type="http://schemas.openxmlformats.org/officeDocument/2006/relationships/image" Target="../media/image396.png"/><Relationship Id="rId19" Type="http://schemas.openxmlformats.org/officeDocument/2006/relationships/customXml" Target="../ink/ink399.xml"/><Relationship Id="rId31" Type="http://schemas.openxmlformats.org/officeDocument/2006/relationships/customXml" Target="../ink/ink405.xml"/><Relationship Id="rId4" Type="http://schemas.openxmlformats.org/officeDocument/2006/relationships/image" Target="../media/image393.png"/><Relationship Id="rId9" Type="http://schemas.openxmlformats.org/officeDocument/2006/relationships/customXml" Target="../ink/ink394.xml"/><Relationship Id="rId14" Type="http://schemas.openxmlformats.org/officeDocument/2006/relationships/image" Target="../media/image398.png"/><Relationship Id="rId22" Type="http://schemas.openxmlformats.org/officeDocument/2006/relationships/image" Target="../media/image402.png"/><Relationship Id="rId27" Type="http://schemas.openxmlformats.org/officeDocument/2006/relationships/customXml" Target="../ink/ink403.xml"/><Relationship Id="rId30" Type="http://schemas.openxmlformats.org/officeDocument/2006/relationships/image" Target="../media/image406.png"/><Relationship Id="rId8" Type="http://schemas.openxmlformats.org/officeDocument/2006/relationships/image" Target="../media/image39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09.xml"/><Relationship Id="rId13" Type="http://schemas.openxmlformats.org/officeDocument/2006/relationships/image" Target="../media/image416.png"/><Relationship Id="rId18" Type="http://schemas.openxmlformats.org/officeDocument/2006/relationships/customXml" Target="../ink/ink414.xml"/><Relationship Id="rId3" Type="http://schemas.openxmlformats.org/officeDocument/2006/relationships/image" Target="../media/image154.emf"/><Relationship Id="rId21" Type="http://schemas.openxmlformats.org/officeDocument/2006/relationships/image" Target="../media/image420.png"/><Relationship Id="rId7" Type="http://schemas.openxmlformats.org/officeDocument/2006/relationships/image" Target="../media/image413.png"/><Relationship Id="rId12" Type="http://schemas.openxmlformats.org/officeDocument/2006/relationships/customXml" Target="../ink/ink411.xml"/><Relationship Id="rId17" Type="http://schemas.openxmlformats.org/officeDocument/2006/relationships/image" Target="../media/image418.png"/><Relationship Id="rId2" Type="http://schemas.openxmlformats.org/officeDocument/2006/relationships/image" Target="../media/image153.emf"/><Relationship Id="rId16" Type="http://schemas.openxmlformats.org/officeDocument/2006/relationships/customXml" Target="../ink/ink413.xml"/><Relationship Id="rId20" Type="http://schemas.openxmlformats.org/officeDocument/2006/relationships/customXml" Target="../ink/ink41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08.xml"/><Relationship Id="rId11" Type="http://schemas.openxmlformats.org/officeDocument/2006/relationships/image" Target="../media/image415.png"/><Relationship Id="rId5" Type="http://schemas.openxmlformats.org/officeDocument/2006/relationships/image" Target="../media/image412.png"/><Relationship Id="rId15" Type="http://schemas.openxmlformats.org/officeDocument/2006/relationships/image" Target="../media/image417.png"/><Relationship Id="rId10" Type="http://schemas.openxmlformats.org/officeDocument/2006/relationships/customXml" Target="../ink/ink410.xml"/><Relationship Id="rId19" Type="http://schemas.openxmlformats.org/officeDocument/2006/relationships/image" Target="../media/image419.png"/><Relationship Id="rId4" Type="http://schemas.openxmlformats.org/officeDocument/2006/relationships/customXml" Target="../ink/ink407.xml"/><Relationship Id="rId9" Type="http://schemas.openxmlformats.org/officeDocument/2006/relationships/image" Target="../media/image414.png"/><Relationship Id="rId14" Type="http://schemas.openxmlformats.org/officeDocument/2006/relationships/customXml" Target="../ink/ink412.xml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66.png"/><Relationship Id="rId21" Type="http://schemas.openxmlformats.org/officeDocument/2006/relationships/image" Target="../media/image409.png"/><Relationship Id="rId63" Type="http://schemas.openxmlformats.org/officeDocument/2006/relationships/image" Target="../media/image439.png"/><Relationship Id="rId159" Type="http://schemas.openxmlformats.org/officeDocument/2006/relationships/image" Target="../media/image487.png"/><Relationship Id="rId170" Type="http://schemas.openxmlformats.org/officeDocument/2006/relationships/image" Target="../media/image492.png"/><Relationship Id="rId226" Type="http://schemas.openxmlformats.org/officeDocument/2006/relationships/image" Target="../media/image520.png"/><Relationship Id="rId268" Type="http://schemas.openxmlformats.org/officeDocument/2006/relationships/image" Target="../media/image541.png"/><Relationship Id="rId32" Type="http://schemas.openxmlformats.org/officeDocument/2006/relationships/customXml" Target="../ink/ink431.xml"/><Relationship Id="rId74" Type="http://schemas.openxmlformats.org/officeDocument/2006/relationships/customXml" Target="../ink/ink452.xml"/><Relationship Id="rId128" Type="http://schemas.openxmlformats.org/officeDocument/2006/relationships/customXml" Target="../ink/ink479.xml"/><Relationship Id="rId5" Type="http://schemas.openxmlformats.org/officeDocument/2006/relationships/image" Target="../media/image257.png"/><Relationship Id="rId95" Type="http://schemas.openxmlformats.org/officeDocument/2006/relationships/image" Target="../media/image455.png"/><Relationship Id="rId160" Type="http://schemas.openxmlformats.org/officeDocument/2006/relationships/customXml" Target="../ink/ink495.xml"/><Relationship Id="rId181" Type="http://schemas.openxmlformats.org/officeDocument/2006/relationships/customXml" Target="../ink/ink506.xml"/><Relationship Id="rId216" Type="http://schemas.openxmlformats.org/officeDocument/2006/relationships/image" Target="../media/image515.png"/><Relationship Id="rId237" Type="http://schemas.openxmlformats.org/officeDocument/2006/relationships/customXml" Target="../ink/ink534.xml"/><Relationship Id="rId258" Type="http://schemas.openxmlformats.org/officeDocument/2006/relationships/image" Target="../media/image536.png"/><Relationship Id="rId22" Type="http://schemas.openxmlformats.org/officeDocument/2006/relationships/customXml" Target="../ink/ink426.xml"/><Relationship Id="rId43" Type="http://schemas.openxmlformats.org/officeDocument/2006/relationships/image" Target="../media/image429.png"/><Relationship Id="rId64" Type="http://schemas.openxmlformats.org/officeDocument/2006/relationships/customXml" Target="../ink/ink447.xml"/><Relationship Id="rId118" Type="http://schemas.openxmlformats.org/officeDocument/2006/relationships/customXml" Target="../ink/ink474.xml"/><Relationship Id="rId139" Type="http://schemas.openxmlformats.org/officeDocument/2006/relationships/image" Target="../media/image477.png"/><Relationship Id="rId85" Type="http://schemas.openxmlformats.org/officeDocument/2006/relationships/image" Target="../media/image450.png"/><Relationship Id="rId150" Type="http://schemas.openxmlformats.org/officeDocument/2006/relationships/customXml" Target="../ink/ink490.xml"/><Relationship Id="rId171" Type="http://schemas.openxmlformats.org/officeDocument/2006/relationships/customXml" Target="../ink/ink501.xml"/><Relationship Id="rId192" Type="http://schemas.openxmlformats.org/officeDocument/2006/relationships/image" Target="../media/image503.png"/><Relationship Id="rId206" Type="http://schemas.openxmlformats.org/officeDocument/2006/relationships/image" Target="../media/image510.png"/><Relationship Id="rId227" Type="http://schemas.openxmlformats.org/officeDocument/2006/relationships/customXml" Target="../ink/ink529.xml"/><Relationship Id="rId248" Type="http://schemas.openxmlformats.org/officeDocument/2006/relationships/image" Target="../media/image531.png"/><Relationship Id="rId269" Type="http://schemas.openxmlformats.org/officeDocument/2006/relationships/customXml" Target="../ink/ink550.xml"/><Relationship Id="rId12" Type="http://schemas.openxmlformats.org/officeDocument/2006/relationships/customXml" Target="../ink/ink421.xml"/><Relationship Id="rId33" Type="http://schemas.openxmlformats.org/officeDocument/2006/relationships/image" Target="../media/image424.png"/><Relationship Id="rId108" Type="http://schemas.openxmlformats.org/officeDocument/2006/relationships/customXml" Target="../ink/ink469.xml"/><Relationship Id="rId129" Type="http://schemas.openxmlformats.org/officeDocument/2006/relationships/image" Target="../media/image472.png"/><Relationship Id="rId54" Type="http://schemas.openxmlformats.org/officeDocument/2006/relationships/customXml" Target="../ink/ink442.xml"/><Relationship Id="rId75" Type="http://schemas.openxmlformats.org/officeDocument/2006/relationships/image" Target="../media/image445.png"/><Relationship Id="rId96" Type="http://schemas.openxmlformats.org/officeDocument/2006/relationships/customXml" Target="../ink/ink463.xml"/><Relationship Id="rId140" Type="http://schemas.openxmlformats.org/officeDocument/2006/relationships/customXml" Target="../ink/ink485.xml"/><Relationship Id="rId161" Type="http://schemas.openxmlformats.org/officeDocument/2006/relationships/image" Target="../media/image488.png"/><Relationship Id="rId182" Type="http://schemas.openxmlformats.org/officeDocument/2006/relationships/image" Target="../media/image498.png"/><Relationship Id="rId217" Type="http://schemas.openxmlformats.org/officeDocument/2006/relationships/customXml" Target="../ink/ink524.xml"/><Relationship Id="rId6" Type="http://schemas.openxmlformats.org/officeDocument/2006/relationships/customXml" Target="../ink/ink418.xml"/><Relationship Id="rId238" Type="http://schemas.openxmlformats.org/officeDocument/2006/relationships/image" Target="../media/image526.png"/><Relationship Id="rId259" Type="http://schemas.openxmlformats.org/officeDocument/2006/relationships/customXml" Target="../ink/ink545.xml"/><Relationship Id="rId23" Type="http://schemas.openxmlformats.org/officeDocument/2006/relationships/image" Target="../media/image410.png"/><Relationship Id="rId119" Type="http://schemas.openxmlformats.org/officeDocument/2006/relationships/image" Target="../media/image467.png"/><Relationship Id="rId270" Type="http://schemas.openxmlformats.org/officeDocument/2006/relationships/image" Target="../media/image542.png"/><Relationship Id="rId44" Type="http://schemas.openxmlformats.org/officeDocument/2006/relationships/customXml" Target="../ink/ink437.xml"/><Relationship Id="rId65" Type="http://schemas.openxmlformats.org/officeDocument/2006/relationships/image" Target="../media/image440.png"/><Relationship Id="rId86" Type="http://schemas.openxmlformats.org/officeDocument/2006/relationships/customXml" Target="../ink/ink458.xml"/><Relationship Id="rId130" Type="http://schemas.openxmlformats.org/officeDocument/2006/relationships/customXml" Target="../ink/ink480.xml"/><Relationship Id="rId151" Type="http://schemas.openxmlformats.org/officeDocument/2006/relationships/image" Target="../media/image483.png"/><Relationship Id="rId172" Type="http://schemas.openxmlformats.org/officeDocument/2006/relationships/image" Target="../media/image493.png"/><Relationship Id="rId193" Type="http://schemas.openxmlformats.org/officeDocument/2006/relationships/customXml" Target="../ink/ink512.xml"/><Relationship Id="rId207" Type="http://schemas.openxmlformats.org/officeDocument/2006/relationships/customXml" Target="../ink/ink519.xml"/><Relationship Id="rId228" Type="http://schemas.openxmlformats.org/officeDocument/2006/relationships/image" Target="../media/image521.png"/><Relationship Id="rId249" Type="http://schemas.openxmlformats.org/officeDocument/2006/relationships/customXml" Target="../ink/ink540.xml"/><Relationship Id="rId13" Type="http://schemas.openxmlformats.org/officeDocument/2006/relationships/image" Target="../media/image306.png"/><Relationship Id="rId109" Type="http://schemas.openxmlformats.org/officeDocument/2006/relationships/image" Target="../media/image462.png"/><Relationship Id="rId260" Type="http://schemas.openxmlformats.org/officeDocument/2006/relationships/image" Target="../media/image537.png"/><Relationship Id="rId34" Type="http://schemas.openxmlformats.org/officeDocument/2006/relationships/customXml" Target="../ink/ink432.xml"/><Relationship Id="rId55" Type="http://schemas.openxmlformats.org/officeDocument/2006/relationships/image" Target="../media/image435.png"/><Relationship Id="rId76" Type="http://schemas.openxmlformats.org/officeDocument/2006/relationships/customXml" Target="../ink/ink453.xml"/><Relationship Id="rId97" Type="http://schemas.openxmlformats.org/officeDocument/2006/relationships/image" Target="../media/image456.png"/><Relationship Id="rId120" Type="http://schemas.openxmlformats.org/officeDocument/2006/relationships/customXml" Target="../ink/ink475.xml"/><Relationship Id="rId141" Type="http://schemas.openxmlformats.org/officeDocument/2006/relationships/image" Target="../media/image478.png"/><Relationship Id="rId7" Type="http://schemas.openxmlformats.org/officeDocument/2006/relationships/image" Target="../media/image258.png"/><Relationship Id="rId162" Type="http://schemas.openxmlformats.org/officeDocument/2006/relationships/customXml" Target="../ink/ink496.xml"/><Relationship Id="rId183" Type="http://schemas.openxmlformats.org/officeDocument/2006/relationships/customXml" Target="../ink/ink507.xml"/><Relationship Id="rId218" Type="http://schemas.openxmlformats.org/officeDocument/2006/relationships/image" Target="../media/image516.png"/><Relationship Id="rId239" Type="http://schemas.openxmlformats.org/officeDocument/2006/relationships/customXml" Target="../ink/ink535.xml"/><Relationship Id="rId250" Type="http://schemas.openxmlformats.org/officeDocument/2006/relationships/image" Target="../media/image532.png"/><Relationship Id="rId271" Type="http://schemas.openxmlformats.org/officeDocument/2006/relationships/customXml" Target="../ink/ink551.xml"/><Relationship Id="rId24" Type="http://schemas.openxmlformats.org/officeDocument/2006/relationships/customXml" Target="../ink/ink427.xml"/><Relationship Id="rId45" Type="http://schemas.openxmlformats.org/officeDocument/2006/relationships/image" Target="../media/image430.png"/><Relationship Id="rId66" Type="http://schemas.openxmlformats.org/officeDocument/2006/relationships/customXml" Target="../ink/ink448.xml"/><Relationship Id="rId87" Type="http://schemas.openxmlformats.org/officeDocument/2006/relationships/image" Target="../media/image451.png"/><Relationship Id="rId110" Type="http://schemas.openxmlformats.org/officeDocument/2006/relationships/customXml" Target="../ink/ink470.xml"/><Relationship Id="rId131" Type="http://schemas.openxmlformats.org/officeDocument/2006/relationships/image" Target="../media/image473.png"/><Relationship Id="rId152" Type="http://schemas.openxmlformats.org/officeDocument/2006/relationships/customXml" Target="../ink/ink491.xml"/><Relationship Id="rId173" Type="http://schemas.openxmlformats.org/officeDocument/2006/relationships/customXml" Target="../ink/ink502.xml"/><Relationship Id="rId194" Type="http://schemas.openxmlformats.org/officeDocument/2006/relationships/image" Target="../media/image504.png"/><Relationship Id="rId208" Type="http://schemas.openxmlformats.org/officeDocument/2006/relationships/image" Target="../media/image511.png"/><Relationship Id="rId229" Type="http://schemas.openxmlformats.org/officeDocument/2006/relationships/customXml" Target="../ink/ink530.xml"/><Relationship Id="rId240" Type="http://schemas.openxmlformats.org/officeDocument/2006/relationships/image" Target="../media/image527.png"/><Relationship Id="rId261" Type="http://schemas.openxmlformats.org/officeDocument/2006/relationships/customXml" Target="../ink/ink546.xml"/><Relationship Id="rId14" Type="http://schemas.openxmlformats.org/officeDocument/2006/relationships/customXml" Target="../ink/ink422.xml"/><Relationship Id="rId35" Type="http://schemas.openxmlformats.org/officeDocument/2006/relationships/image" Target="../media/image425.png"/><Relationship Id="rId56" Type="http://schemas.openxmlformats.org/officeDocument/2006/relationships/customXml" Target="../ink/ink443.xml"/><Relationship Id="rId77" Type="http://schemas.openxmlformats.org/officeDocument/2006/relationships/image" Target="../media/image446.png"/><Relationship Id="rId100" Type="http://schemas.openxmlformats.org/officeDocument/2006/relationships/customXml" Target="../ink/ink465.xml"/><Relationship Id="rId8" Type="http://schemas.openxmlformats.org/officeDocument/2006/relationships/customXml" Target="../ink/ink419.xml"/><Relationship Id="rId98" Type="http://schemas.openxmlformats.org/officeDocument/2006/relationships/customXml" Target="../ink/ink464.xml"/><Relationship Id="rId121" Type="http://schemas.openxmlformats.org/officeDocument/2006/relationships/image" Target="../media/image468.png"/><Relationship Id="rId142" Type="http://schemas.openxmlformats.org/officeDocument/2006/relationships/customXml" Target="../ink/ink486.xml"/><Relationship Id="rId163" Type="http://schemas.openxmlformats.org/officeDocument/2006/relationships/image" Target="../media/image489.png"/><Relationship Id="rId184" Type="http://schemas.openxmlformats.org/officeDocument/2006/relationships/image" Target="../media/image499.png"/><Relationship Id="rId219" Type="http://schemas.openxmlformats.org/officeDocument/2006/relationships/customXml" Target="../ink/ink525.xml"/><Relationship Id="rId230" Type="http://schemas.openxmlformats.org/officeDocument/2006/relationships/image" Target="../media/image522.png"/><Relationship Id="rId251" Type="http://schemas.openxmlformats.org/officeDocument/2006/relationships/customXml" Target="../ink/ink541.xml"/><Relationship Id="rId25" Type="http://schemas.openxmlformats.org/officeDocument/2006/relationships/image" Target="../media/image411.png"/><Relationship Id="rId46" Type="http://schemas.openxmlformats.org/officeDocument/2006/relationships/customXml" Target="../ink/ink438.xml"/><Relationship Id="rId67" Type="http://schemas.openxmlformats.org/officeDocument/2006/relationships/image" Target="../media/image441.png"/><Relationship Id="rId272" Type="http://schemas.openxmlformats.org/officeDocument/2006/relationships/image" Target="../media/image543.png"/><Relationship Id="rId88" Type="http://schemas.openxmlformats.org/officeDocument/2006/relationships/customXml" Target="../ink/ink459.xml"/><Relationship Id="rId111" Type="http://schemas.openxmlformats.org/officeDocument/2006/relationships/image" Target="../media/image463.png"/><Relationship Id="rId132" Type="http://schemas.openxmlformats.org/officeDocument/2006/relationships/customXml" Target="../ink/ink481.xml"/><Relationship Id="rId153" Type="http://schemas.openxmlformats.org/officeDocument/2006/relationships/image" Target="../media/image484.png"/><Relationship Id="rId174" Type="http://schemas.openxmlformats.org/officeDocument/2006/relationships/image" Target="../media/image494.png"/><Relationship Id="rId195" Type="http://schemas.openxmlformats.org/officeDocument/2006/relationships/customXml" Target="../ink/ink513.xml"/><Relationship Id="rId209" Type="http://schemas.openxmlformats.org/officeDocument/2006/relationships/customXml" Target="../ink/ink520.xml"/><Relationship Id="rId220" Type="http://schemas.openxmlformats.org/officeDocument/2006/relationships/image" Target="../media/image517.png"/><Relationship Id="rId241" Type="http://schemas.openxmlformats.org/officeDocument/2006/relationships/customXml" Target="../ink/ink536.xml"/><Relationship Id="rId15" Type="http://schemas.openxmlformats.org/officeDocument/2006/relationships/image" Target="../media/image348.png"/><Relationship Id="rId36" Type="http://schemas.openxmlformats.org/officeDocument/2006/relationships/customXml" Target="../ink/ink433.xml"/><Relationship Id="rId57" Type="http://schemas.openxmlformats.org/officeDocument/2006/relationships/image" Target="../media/image436.png"/><Relationship Id="rId262" Type="http://schemas.openxmlformats.org/officeDocument/2006/relationships/image" Target="../media/image538.png"/><Relationship Id="rId78" Type="http://schemas.openxmlformats.org/officeDocument/2006/relationships/customXml" Target="../ink/ink454.xml"/><Relationship Id="rId99" Type="http://schemas.openxmlformats.org/officeDocument/2006/relationships/image" Target="../media/image457.png"/><Relationship Id="rId101" Type="http://schemas.openxmlformats.org/officeDocument/2006/relationships/image" Target="../media/image458.png"/><Relationship Id="rId122" Type="http://schemas.openxmlformats.org/officeDocument/2006/relationships/customXml" Target="../ink/ink476.xml"/><Relationship Id="rId143" Type="http://schemas.openxmlformats.org/officeDocument/2006/relationships/image" Target="../media/image479.png"/><Relationship Id="rId164" Type="http://schemas.openxmlformats.org/officeDocument/2006/relationships/customXml" Target="../ink/ink497.xml"/><Relationship Id="rId185" Type="http://schemas.openxmlformats.org/officeDocument/2006/relationships/customXml" Target="../ink/ink508.xml"/><Relationship Id="rId9" Type="http://schemas.openxmlformats.org/officeDocument/2006/relationships/image" Target="../media/image304.png"/><Relationship Id="rId210" Type="http://schemas.openxmlformats.org/officeDocument/2006/relationships/image" Target="../media/image512.png"/><Relationship Id="rId26" Type="http://schemas.openxmlformats.org/officeDocument/2006/relationships/customXml" Target="../ink/ink428.xml"/><Relationship Id="rId231" Type="http://schemas.openxmlformats.org/officeDocument/2006/relationships/customXml" Target="../ink/ink531.xml"/><Relationship Id="rId252" Type="http://schemas.openxmlformats.org/officeDocument/2006/relationships/image" Target="../media/image533.png"/><Relationship Id="rId273" Type="http://schemas.openxmlformats.org/officeDocument/2006/relationships/customXml" Target="../ink/ink552.xml"/><Relationship Id="rId47" Type="http://schemas.openxmlformats.org/officeDocument/2006/relationships/image" Target="../media/image431.png"/><Relationship Id="rId68" Type="http://schemas.openxmlformats.org/officeDocument/2006/relationships/customXml" Target="../ink/ink449.xml"/><Relationship Id="rId89" Type="http://schemas.openxmlformats.org/officeDocument/2006/relationships/image" Target="../media/image452.png"/><Relationship Id="rId112" Type="http://schemas.openxmlformats.org/officeDocument/2006/relationships/customXml" Target="../ink/ink471.xml"/><Relationship Id="rId133" Type="http://schemas.openxmlformats.org/officeDocument/2006/relationships/image" Target="../media/image474.png"/><Relationship Id="rId154" Type="http://schemas.openxmlformats.org/officeDocument/2006/relationships/customXml" Target="../ink/ink492.xml"/><Relationship Id="rId175" Type="http://schemas.openxmlformats.org/officeDocument/2006/relationships/customXml" Target="../ink/ink503.xml"/><Relationship Id="rId196" Type="http://schemas.openxmlformats.org/officeDocument/2006/relationships/image" Target="../media/image505.png"/><Relationship Id="rId200" Type="http://schemas.openxmlformats.org/officeDocument/2006/relationships/image" Target="../media/image507.png"/><Relationship Id="rId16" Type="http://schemas.openxmlformats.org/officeDocument/2006/relationships/customXml" Target="../ink/ink423.xml"/><Relationship Id="rId221" Type="http://schemas.openxmlformats.org/officeDocument/2006/relationships/customXml" Target="../ink/ink526.xml"/><Relationship Id="rId242" Type="http://schemas.openxmlformats.org/officeDocument/2006/relationships/image" Target="../media/image528.png"/><Relationship Id="rId263" Type="http://schemas.openxmlformats.org/officeDocument/2006/relationships/customXml" Target="../ink/ink547.xml"/><Relationship Id="rId37" Type="http://schemas.openxmlformats.org/officeDocument/2006/relationships/image" Target="../media/image426.png"/><Relationship Id="rId58" Type="http://schemas.openxmlformats.org/officeDocument/2006/relationships/customXml" Target="../ink/ink444.xml"/><Relationship Id="rId79" Type="http://schemas.openxmlformats.org/officeDocument/2006/relationships/image" Target="../media/image447.png"/><Relationship Id="rId102" Type="http://schemas.openxmlformats.org/officeDocument/2006/relationships/customXml" Target="../ink/ink466.xml"/><Relationship Id="rId123" Type="http://schemas.openxmlformats.org/officeDocument/2006/relationships/image" Target="../media/image469.png"/><Relationship Id="rId144" Type="http://schemas.openxmlformats.org/officeDocument/2006/relationships/customXml" Target="../ink/ink487.xml"/><Relationship Id="rId90" Type="http://schemas.openxmlformats.org/officeDocument/2006/relationships/customXml" Target="../ink/ink460.xml"/><Relationship Id="rId165" Type="http://schemas.openxmlformats.org/officeDocument/2006/relationships/image" Target="../media/image490.png"/><Relationship Id="rId186" Type="http://schemas.openxmlformats.org/officeDocument/2006/relationships/image" Target="../media/image500.png"/><Relationship Id="rId211" Type="http://schemas.openxmlformats.org/officeDocument/2006/relationships/customXml" Target="../ink/ink521.xml"/><Relationship Id="rId232" Type="http://schemas.openxmlformats.org/officeDocument/2006/relationships/image" Target="../media/image523.png"/><Relationship Id="rId253" Type="http://schemas.openxmlformats.org/officeDocument/2006/relationships/customXml" Target="../ink/ink542.xml"/><Relationship Id="rId274" Type="http://schemas.openxmlformats.org/officeDocument/2006/relationships/image" Target="../media/image544.png"/><Relationship Id="rId27" Type="http://schemas.openxmlformats.org/officeDocument/2006/relationships/image" Target="../media/image421.png"/><Relationship Id="rId48" Type="http://schemas.openxmlformats.org/officeDocument/2006/relationships/customXml" Target="../ink/ink439.xml"/><Relationship Id="rId69" Type="http://schemas.openxmlformats.org/officeDocument/2006/relationships/image" Target="../media/image442.png"/><Relationship Id="rId113" Type="http://schemas.openxmlformats.org/officeDocument/2006/relationships/image" Target="../media/image464.png"/><Relationship Id="rId134" Type="http://schemas.openxmlformats.org/officeDocument/2006/relationships/customXml" Target="../ink/ink482.xml"/><Relationship Id="rId80" Type="http://schemas.openxmlformats.org/officeDocument/2006/relationships/customXml" Target="../ink/ink455.xml"/><Relationship Id="rId155" Type="http://schemas.openxmlformats.org/officeDocument/2006/relationships/image" Target="../media/image485.png"/><Relationship Id="rId176" Type="http://schemas.openxmlformats.org/officeDocument/2006/relationships/image" Target="../media/image495.png"/><Relationship Id="rId197" Type="http://schemas.openxmlformats.org/officeDocument/2006/relationships/customXml" Target="../ink/ink514.xml"/><Relationship Id="rId201" Type="http://schemas.openxmlformats.org/officeDocument/2006/relationships/customXml" Target="../ink/ink516.xml"/><Relationship Id="rId222" Type="http://schemas.openxmlformats.org/officeDocument/2006/relationships/image" Target="../media/image518.png"/><Relationship Id="rId243" Type="http://schemas.openxmlformats.org/officeDocument/2006/relationships/customXml" Target="../ink/ink537.xml"/><Relationship Id="rId264" Type="http://schemas.openxmlformats.org/officeDocument/2006/relationships/image" Target="../media/image539.png"/><Relationship Id="rId17" Type="http://schemas.openxmlformats.org/officeDocument/2006/relationships/image" Target="../media/image358.png"/><Relationship Id="rId38" Type="http://schemas.openxmlformats.org/officeDocument/2006/relationships/customXml" Target="../ink/ink434.xml"/><Relationship Id="rId59" Type="http://schemas.openxmlformats.org/officeDocument/2006/relationships/image" Target="../media/image437.png"/><Relationship Id="rId103" Type="http://schemas.openxmlformats.org/officeDocument/2006/relationships/image" Target="../media/image459.png"/><Relationship Id="rId124" Type="http://schemas.openxmlformats.org/officeDocument/2006/relationships/customXml" Target="../ink/ink477.xml"/><Relationship Id="rId70" Type="http://schemas.openxmlformats.org/officeDocument/2006/relationships/customXml" Target="../ink/ink450.xml"/><Relationship Id="rId91" Type="http://schemas.openxmlformats.org/officeDocument/2006/relationships/image" Target="../media/image453.png"/><Relationship Id="rId145" Type="http://schemas.openxmlformats.org/officeDocument/2006/relationships/image" Target="../media/image480.png"/><Relationship Id="rId166" Type="http://schemas.openxmlformats.org/officeDocument/2006/relationships/customXml" Target="../ink/ink498.xml"/><Relationship Id="rId187" Type="http://schemas.openxmlformats.org/officeDocument/2006/relationships/customXml" Target="../ink/ink509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513.png"/><Relationship Id="rId233" Type="http://schemas.openxmlformats.org/officeDocument/2006/relationships/customXml" Target="../ink/ink532.xml"/><Relationship Id="rId254" Type="http://schemas.openxmlformats.org/officeDocument/2006/relationships/image" Target="../media/image534.png"/><Relationship Id="rId28" Type="http://schemas.openxmlformats.org/officeDocument/2006/relationships/customXml" Target="../ink/ink429.xml"/><Relationship Id="rId49" Type="http://schemas.openxmlformats.org/officeDocument/2006/relationships/image" Target="../media/image432.png"/><Relationship Id="rId114" Type="http://schemas.openxmlformats.org/officeDocument/2006/relationships/customXml" Target="../ink/ink472.xml"/><Relationship Id="rId60" Type="http://schemas.openxmlformats.org/officeDocument/2006/relationships/customXml" Target="../ink/ink445.xml"/><Relationship Id="rId81" Type="http://schemas.openxmlformats.org/officeDocument/2006/relationships/image" Target="../media/image448.png"/><Relationship Id="rId135" Type="http://schemas.openxmlformats.org/officeDocument/2006/relationships/image" Target="../media/image475.png"/><Relationship Id="rId156" Type="http://schemas.openxmlformats.org/officeDocument/2006/relationships/customXml" Target="../ink/ink493.xml"/><Relationship Id="rId177" Type="http://schemas.openxmlformats.org/officeDocument/2006/relationships/customXml" Target="../ink/ink504.xml"/><Relationship Id="rId198" Type="http://schemas.openxmlformats.org/officeDocument/2006/relationships/image" Target="../media/image506.png"/><Relationship Id="rId202" Type="http://schemas.openxmlformats.org/officeDocument/2006/relationships/image" Target="../media/image508.png"/><Relationship Id="rId223" Type="http://schemas.openxmlformats.org/officeDocument/2006/relationships/customXml" Target="../ink/ink527.xml"/><Relationship Id="rId244" Type="http://schemas.openxmlformats.org/officeDocument/2006/relationships/image" Target="../media/image529.png"/><Relationship Id="rId18" Type="http://schemas.openxmlformats.org/officeDocument/2006/relationships/customXml" Target="../ink/ink424.xml"/><Relationship Id="rId39" Type="http://schemas.openxmlformats.org/officeDocument/2006/relationships/image" Target="../media/image427.png"/><Relationship Id="rId265" Type="http://schemas.openxmlformats.org/officeDocument/2006/relationships/customXml" Target="../ink/ink548.xml"/><Relationship Id="rId50" Type="http://schemas.openxmlformats.org/officeDocument/2006/relationships/customXml" Target="../ink/ink440.xml"/><Relationship Id="rId104" Type="http://schemas.openxmlformats.org/officeDocument/2006/relationships/customXml" Target="../ink/ink467.xml"/><Relationship Id="rId125" Type="http://schemas.openxmlformats.org/officeDocument/2006/relationships/image" Target="../media/image470.png"/><Relationship Id="rId146" Type="http://schemas.openxmlformats.org/officeDocument/2006/relationships/customXml" Target="../ink/ink488.xml"/><Relationship Id="rId167" Type="http://schemas.openxmlformats.org/officeDocument/2006/relationships/customXml" Target="../ink/ink499.xml"/><Relationship Id="rId188" Type="http://schemas.openxmlformats.org/officeDocument/2006/relationships/image" Target="../media/image501.png"/><Relationship Id="rId71" Type="http://schemas.openxmlformats.org/officeDocument/2006/relationships/image" Target="../media/image443.png"/><Relationship Id="rId92" Type="http://schemas.openxmlformats.org/officeDocument/2006/relationships/customXml" Target="../ink/ink461.xml"/><Relationship Id="rId213" Type="http://schemas.openxmlformats.org/officeDocument/2006/relationships/customXml" Target="../ink/ink522.xml"/><Relationship Id="rId234" Type="http://schemas.openxmlformats.org/officeDocument/2006/relationships/image" Target="../media/image524.png"/><Relationship Id="rId2" Type="http://schemas.openxmlformats.org/officeDocument/2006/relationships/customXml" Target="../ink/ink416.xml"/><Relationship Id="rId29" Type="http://schemas.openxmlformats.org/officeDocument/2006/relationships/image" Target="../media/image422.png"/><Relationship Id="rId255" Type="http://schemas.openxmlformats.org/officeDocument/2006/relationships/customXml" Target="../ink/ink543.xml"/><Relationship Id="rId40" Type="http://schemas.openxmlformats.org/officeDocument/2006/relationships/customXml" Target="../ink/ink435.xml"/><Relationship Id="rId115" Type="http://schemas.openxmlformats.org/officeDocument/2006/relationships/image" Target="../media/image465.png"/><Relationship Id="rId136" Type="http://schemas.openxmlformats.org/officeDocument/2006/relationships/customXml" Target="../ink/ink483.xml"/><Relationship Id="rId157" Type="http://schemas.openxmlformats.org/officeDocument/2006/relationships/image" Target="../media/image486.png"/><Relationship Id="rId178" Type="http://schemas.openxmlformats.org/officeDocument/2006/relationships/image" Target="../media/image496.png"/><Relationship Id="rId61" Type="http://schemas.openxmlformats.org/officeDocument/2006/relationships/image" Target="../media/image438.png"/><Relationship Id="rId82" Type="http://schemas.openxmlformats.org/officeDocument/2006/relationships/customXml" Target="../ink/ink456.xml"/><Relationship Id="rId199" Type="http://schemas.openxmlformats.org/officeDocument/2006/relationships/customXml" Target="../ink/ink515.xml"/><Relationship Id="rId203" Type="http://schemas.openxmlformats.org/officeDocument/2006/relationships/customXml" Target="../ink/ink517.xml"/><Relationship Id="rId19" Type="http://schemas.openxmlformats.org/officeDocument/2006/relationships/image" Target="../media/image392.png"/><Relationship Id="rId224" Type="http://schemas.openxmlformats.org/officeDocument/2006/relationships/image" Target="../media/image519.png"/><Relationship Id="rId245" Type="http://schemas.openxmlformats.org/officeDocument/2006/relationships/customXml" Target="../ink/ink538.xml"/><Relationship Id="rId266" Type="http://schemas.openxmlformats.org/officeDocument/2006/relationships/image" Target="../media/image540.png"/><Relationship Id="rId30" Type="http://schemas.openxmlformats.org/officeDocument/2006/relationships/customXml" Target="../ink/ink430.xml"/><Relationship Id="rId105" Type="http://schemas.openxmlformats.org/officeDocument/2006/relationships/image" Target="../media/image460.png"/><Relationship Id="rId126" Type="http://schemas.openxmlformats.org/officeDocument/2006/relationships/customXml" Target="../ink/ink478.xml"/><Relationship Id="rId147" Type="http://schemas.openxmlformats.org/officeDocument/2006/relationships/image" Target="../media/image481.png"/><Relationship Id="rId168" Type="http://schemas.openxmlformats.org/officeDocument/2006/relationships/image" Target="../media/image491.png"/><Relationship Id="rId51" Type="http://schemas.openxmlformats.org/officeDocument/2006/relationships/image" Target="../media/image433.png"/><Relationship Id="rId72" Type="http://schemas.openxmlformats.org/officeDocument/2006/relationships/customXml" Target="../ink/ink451.xml"/><Relationship Id="rId93" Type="http://schemas.openxmlformats.org/officeDocument/2006/relationships/image" Target="../media/image454.png"/><Relationship Id="rId189" Type="http://schemas.openxmlformats.org/officeDocument/2006/relationships/customXml" Target="../ink/ink510.xml"/><Relationship Id="rId3" Type="http://schemas.openxmlformats.org/officeDocument/2006/relationships/image" Target="../media/image208.png"/><Relationship Id="rId214" Type="http://schemas.openxmlformats.org/officeDocument/2006/relationships/image" Target="../media/image514.png"/><Relationship Id="rId235" Type="http://schemas.openxmlformats.org/officeDocument/2006/relationships/customXml" Target="../ink/ink533.xml"/><Relationship Id="rId256" Type="http://schemas.openxmlformats.org/officeDocument/2006/relationships/image" Target="../media/image535.png"/><Relationship Id="rId116" Type="http://schemas.openxmlformats.org/officeDocument/2006/relationships/customXml" Target="../ink/ink473.xml"/><Relationship Id="rId137" Type="http://schemas.openxmlformats.org/officeDocument/2006/relationships/image" Target="../media/image476.png"/><Relationship Id="rId158" Type="http://schemas.openxmlformats.org/officeDocument/2006/relationships/customXml" Target="../ink/ink494.xml"/><Relationship Id="rId20" Type="http://schemas.openxmlformats.org/officeDocument/2006/relationships/customXml" Target="../ink/ink425.xml"/><Relationship Id="rId41" Type="http://schemas.openxmlformats.org/officeDocument/2006/relationships/image" Target="../media/image428.png"/><Relationship Id="rId62" Type="http://schemas.openxmlformats.org/officeDocument/2006/relationships/customXml" Target="../ink/ink446.xml"/><Relationship Id="rId83" Type="http://schemas.openxmlformats.org/officeDocument/2006/relationships/image" Target="../media/image449.png"/><Relationship Id="rId179" Type="http://schemas.openxmlformats.org/officeDocument/2006/relationships/customXml" Target="../ink/ink505.xml"/><Relationship Id="rId190" Type="http://schemas.openxmlformats.org/officeDocument/2006/relationships/image" Target="../media/image502.png"/><Relationship Id="rId204" Type="http://schemas.openxmlformats.org/officeDocument/2006/relationships/image" Target="../media/image509.png"/><Relationship Id="rId225" Type="http://schemas.openxmlformats.org/officeDocument/2006/relationships/customXml" Target="../ink/ink528.xml"/><Relationship Id="rId246" Type="http://schemas.openxmlformats.org/officeDocument/2006/relationships/image" Target="../media/image530.png"/><Relationship Id="rId267" Type="http://schemas.openxmlformats.org/officeDocument/2006/relationships/customXml" Target="../ink/ink549.xml"/><Relationship Id="rId106" Type="http://schemas.openxmlformats.org/officeDocument/2006/relationships/customXml" Target="../ink/ink468.xml"/><Relationship Id="rId127" Type="http://schemas.openxmlformats.org/officeDocument/2006/relationships/image" Target="../media/image471.png"/><Relationship Id="rId10" Type="http://schemas.openxmlformats.org/officeDocument/2006/relationships/customXml" Target="../ink/ink420.xml"/><Relationship Id="rId31" Type="http://schemas.openxmlformats.org/officeDocument/2006/relationships/image" Target="../media/image423.png"/><Relationship Id="rId52" Type="http://schemas.openxmlformats.org/officeDocument/2006/relationships/customXml" Target="../ink/ink441.xml"/><Relationship Id="rId73" Type="http://schemas.openxmlformats.org/officeDocument/2006/relationships/image" Target="../media/image444.png"/><Relationship Id="rId94" Type="http://schemas.openxmlformats.org/officeDocument/2006/relationships/customXml" Target="../ink/ink462.xml"/><Relationship Id="rId148" Type="http://schemas.openxmlformats.org/officeDocument/2006/relationships/customXml" Target="../ink/ink489.xml"/><Relationship Id="rId169" Type="http://schemas.openxmlformats.org/officeDocument/2006/relationships/customXml" Target="../ink/ink500.xml"/><Relationship Id="rId4" Type="http://schemas.openxmlformats.org/officeDocument/2006/relationships/customXml" Target="../ink/ink417.xml"/><Relationship Id="rId180" Type="http://schemas.openxmlformats.org/officeDocument/2006/relationships/image" Target="../media/image497.png"/><Relationship Id="rId215" Type="http://schemas.openxmlformats.org/officeDocument/2006/relationships/customXml" Target="../ink/ink523.xml"/><Relationship Id="rId236" Type="http://schemas.openxmlformats.org/officeDocument/2006/relationships/image" Target="../media/image525.png"/><Relationship Id="rId257" Type="http://schemas.openxmlformats.org/officeDocument/2006/relationships/customXml" Target="../ink/ink544.xml"/><Relationship Id="rId42" Type="http://schemas.openxmlformats.org/officeDocument/2006/relationships/customXml" Target="../ink/ink436.xml"/><Relationship Id="rId84" Type="http://schemas.openxmlformats.org/officeDocument/2006/relationships/customXml" Target="../ink/ink457.xml"/><Relationship Id="rId138" Type="http://schemas.openxmlformats.org/officeDocument/2006/relationships/customXml" Target="../ink/ink484.xml"/><Relationship Id="rId191" Type="http://schemas.openxmlformats.org/officeDocument/2006/relationships/customXml" Target="../ink/ink511.xml"/><Relationship Id="rId205" Type="http://schemas.openxmlformats.org/officeDocument/2006/relationships/customXml" Target="../ink/ink518.xml"/><Relationship Id="rId247" Type="http://schemas.openxmlformats.org/officeDocument/2006/relationships/customXml" Target="../ink/ink539.xml"/><Relationship Id="rId107" Type="http://schemas.openxmlformats.org/officeDocument/2006/relationships/image" Target="../media/image461.png"/><Relationship Id="rId11" Type="http://schemas.openxmlformats.org/officeDocument/2006/relationships/image" Target="../media/image305.png"/><Relationship Id="rId53" Type="http://schemas.openxmlformats.org/officeDocument/2006/relationships/image" Target="../media/image434.png"/><Relationship Id="rId149" Type="http://schemas.openxmlformats.org/officeDocument/2006/relationships/image" Target="../media/image482.png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330.png"/><Relationship Id="rId117" Type="http://schemas.openxmlformats.org/officeDocument/2006/relationships/image" Target="../media/image4770.png"/><Relationship Id="rId21" Type="http://schemas.openxmlformats.org/officeDocument/2006/relationships/customXml" Target="../ink/ink562.xml"/><Relationship Id="rId42" Type="http://schemas.openxmlformats.org/officeDocument/2006/relationships/image" Target="../media/image4400.png"/><Relationship Id="rId47" Type="http://schemas.openxmlformats.org/officeDocument/2006/relationships/customXml" Target="../ink/ink575.xml"/><Relationship Id="rId63" Type="http://schemas.openxmlformats.org/officeDocument/2006/relationships/customXml" Target="../ink/ink583.xml"/><Relationship Id="rId68" Type="http://schemas.openxmlformats.org/officeDocument/2006/relationships/image" Target="../media/image4530.png"/><Relationship Id="rId84" Type="http://schemas.openxmlformats.org/officeDocument/2006/relationships/image" Target="../media/image4610.png"/><Relationship Id="rId89" Type="http://schemas.openxmlformats.org/officeDocument/2006/relationships/customXml" Target="../ink/ink596.xml"/><Relationship Id="rId112" Type="http://schemas.openxmlformats.org/officeDocument/2006/relationships/image" Target="../media/image4750.png"/><Relationship Id="rId16" Type="http://schemas.openxmlformats.org/officeDocument/2006/relationships/image" Target="../media/image4280.png"/><Relationship Id="rId107" Type="http://schemas.openxmlformats.org/officeDocument/2006/relationships/customXml" Target="../ink/ink605.xml"/><Relationship Id="rId11" Type="http://schemas.openxmlformats.org/officeDocument/2006/relationships/customXml" Target="../ink/ink557.xml"/><Relationship Id="rId32" Type="http://schemas.openxmlformats.org/officeDocument/2006/relationships/image" Target="../media/image4360.png"/><Relationship Id="rId37" Type="http://schemas.openxmlformats.org/officeDocument/2006/relationships/customXml" Target="../ink/ink570.xml"/><Relationship Id="rId53" Type="http://schemas.openxmlformats.org/officeDocument/2006/relationships/customXml" Target="../ink/ink578.xml"/><Relationship Id="rId58" Type="http://schemas.openxmlformats.org/officeDocument/2006/relationships/image" Target="../media/image4480.png"/><Relationship Id="rId74" Type="http://schemas.openxmlformats.org/officeDocument/2006/relationships/image" Target="../media/image4560.png"/><Relationship Id="rId79" Type="http://schemas.openxmlformats.org/officeDocument/2006/relationships/customXml" Target="../ink/ink591.xml"/><Relationship Id="rId102" Type="http://schemas.openxmlformats.org/officeDocument/2006/relationships/image" Target="../media/image4700.png"/><Relationship Id="rId123" Type="http://schemas.openxmlformats.org/officeDocument/2006/relationships/image" Target="../media/image4800.png"/><Relationship Id="rId5" Type="http://schemas.openxmlformats.org/officeDocument/2006/relationships/customXml" Target="../ink/ink554.xml"/><Relationship Id="rId90" Type="http://schemas.openxmlformats.org/officeDocument/2006/relationships/image" Target="../media/image4640.png"/><Relationship Id="rId95" Type="http://schemas.openxmlformats.org/officeDocument/2006/relationships/customXml" Target="../ink/ink599.xml"/><Relationship Id="rId22" Type="http://schemas.openxmlformats.org/officeDocument/2006/relationships/image" Target="../media/image4310.png"/><Relationship Id="rId27" Type="http://schemas.openxmlformats.org/officeDocument/2006/relationships/customXml" Target="../ink/ink565.xml"/><Relationship Id="rId43" Type="http://schemas.openxmlformats.org/officeDocument/2006/relationships/customXml" Target="../ink/ink573.xml"/><Relationship Id="rId48" Type="http://schemas.openxmlformats.org/officeDocument/2006/relationships/image" Target="../media/image4430.png"/><Relationship Id="rId64" Type="http://schemas.openxmlformats.org/officeDocument/2006/relationships/image" Target="../media/image4510.png"/><Relationship Id="rId69" Type="http://schemas.openxmlformats.org/officeDocument/2006/relationships/customXml" Target="../ink/ink586.xml"/><Relationship Id="rId113" Type="http://schemas.openxmlformats.org/officeDocument/2006/relationships/customXml" Target="../ink/ink608.xml"/><Relationship Id="rId118" Type="http://schemas.openxmlformats.org/officeDocument/2006/relationships/customXml" Target="../ink/ink611.xml"/><Relationship Id="rId80" Type="http://schemas.openxmlformats.org/officeDocument/2006/relationships/image" Target="../media/image4590.png"/><Relationship Id="rId85" Type="http://schemas.openxmlformats.org/officeDocument/2006/relationships/customXml" Target="../ink/ink594.xml"/><Relationship Id="rId12" Type="http://schemas.openxmlformats.org/officeDocument/2006/relationships/image" Target="../media/image4260.png"/><Relationship Id="rId17" Type="http://schemas.openxmlformats.org/officeDocument/2006/relationships/customXml" Target="../ink/ink560.xml"/><Relationship Id="rId33" Type="http://schemas.openxmlformats.org/officeDocument/2006/relationships/customXml" Target="../ink/ink568.xml"/><Relationship Id="rId38" Type="http://schemas.openxmlformats.org/officeDocument/2006/relationships/image" Target="../media/image4390.png"/><Relationship Id="rId59" Type="http://schemas.openxmlformats.org/officeDocument/2006/relationships/customXml" Target="../ink/ink581.xml"/><Relationship Id="rId103" Type="http://schemas.openxmlformats.org/officeDocument/2006/relationships/customXml" Target="../ink/ink603.xml"/><Relationship Id="rId108" Type="http://schemas.openxmlformats.org/officeDocument/2006/relationships/image" Target="../media/image4730.png"/><Relationship Id="rId124" Type="http://schemas.openxmlformats.org/officeDocument/2006/relationships/customXml" Target="../ink/ink614.xml"/><Relationship Id="rId54" Type="http://schemas.openxmlformats.org/officeDocument/2006/relationships/image" Target="../media/image4460.png"/><Relationship Id="rId70" Type="http://schemas.openxmlformats.org/officeDocument/2006/relationships/image" Target="../media/image4540.png"/><Relationship Id="rId75" Type="http://schemas.openxmlformats.org/officeDocument/2006/relationships/customXml" Target="../ink/ink589.xml"/><Relationship Id="rId91" Type="http://schemas.openxmlformats.org/officeDocument/2006/relationships/customXml" Target="../ink/ink597.xml"/><Relationship Id="rId96" Type="http://schemas.openxmlformats.org/officeDocument/2006/relationships/image" Target="../media/image46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30.png"/><Relationship Id="rId23" Type="http://schemas.openxmlformats.org/officeDocument/2006/relationships/customXml" Target="../ink/ink563.xml"/><Relationship Id="rId28" Type="http://schemas.openxmlformats.org/officeDocument/2006/relationships/image" Target="../media/image4340.png"/><Relationship Id="rId49" Type="http://schemas.openxmlformats.org/officeDocument/2006/relationships/customXml" Target="../ink/ink576.xml"/><Relationship Id="rId114" Type="http://schemas.openxmlformats.org/officeDocument/2006/relationships/customXml" Target="../ink/ink609.xml"/><Relationship Id="rId119" Type="http://schemas.openxmlformats.org/officeDocument/2006/relationships/image" Target="../media/image4780.png"/><Relationship Id="rId44" Type="http://schemas.openxmlformats.org/officeDocument/2006/relationships/image" Target="../media/image4410.png"/><Relationship Id="rId60" Type="http://schemas.openxmlformats.org/officeDocument/2006/relationships/image" Target="../media/image4490.png"/><Relationship Id="rId65" Type="http://schemas.openxmlformats.org/officeDocument/2006/relationships/customXml" Target="../ink/ink584.xml"/><Relationship Id="rId81" Type="http://schemas.openxmlformats.org/officeDocument/2006/relationships/customXml" Target="../ink/ink592.xml"/><Relationship Id="rId86" Type="http://schemas.openxmlformats.org/officeDocument/2006/relationships/image" Target="../media/image4620.png"/><Relationship Id="rId13" Type="http://schemas.openxmlformats.org/officeDocument/2006/relationships/customXml" Target="../ink/ink558.xml"/><Relationship Id="rId18" Type="http://schemas.openxmlformats.org/officeDocument/2006/relationships/image" Target="../media/image4290.png"/><Relationship Id="rId39" Type="http://schemas.openxmlformats.org/officeDocument/2006/relationships/customXml" Target="../ink/ink571.xml"/><Relationship Id="rId109" Type="http://schemas.openxmlformats.org/officeDocument/2006/relationships/customXml" Target="../ink/ink606.xml"/><Relationship Id="rId34" Type="http://schemas.openxmlformats.org/officeDocument/2006/relationships/image" Target="../media/image4370.png"/><Relationship Id="rId50" Type="http://schemas.openxmlformats.org/officeDocument/2006/relationships/image" Target="../media/image4440.png"/><Relationship Id="rId55" Type="http://schemas.openxmlformats.org/officeDocument/2006/relationships/customXml" Target="../ink/ink579.xml"/><Relationship Id="rId76" Type="http://schemas.openxmlformats.org/officeDocument/2006/relationships/image" Target="../media/image4570.png"/><Relationship Id="rId97" Type="http://schemas.openxmlformats.org/officeDocument/2006/relationships/customXml" Target="../ink/ink600.xml"/><Relationship Id="rId104" Type="http://schemas.openxmlformats.org/officeDocument/2006/relationships/image" Target="../media/image4710.png"/><Relationship Id="rId120" Type="http://schemas.openxmlformats.org/officeDocument/2006/relationships/customXml" Target="../ink/ink612.xml"/><Relationship Id="rId125" Type="http://schemas.openxmlformats.org/officeDocument/2006/relationships/image" Target="../media/image546.png"/><Relationship Id="rId7" Type="http://schemas.openxmlformats.org/officeDocument/2006/relationships/customXml" Target="../ink/ink555.xml"/><Relationship Id="rId71" Type="http://schemas.openxmlformats.org/officeDocument/2006/relationships/customXml" Target="../ink/ink587.xml"/><Relationship Id="rId92" Type="http://schemas.openxmlformats.org/officeDocument/2006/relationships/image" Target="../media/image4650.png"/><Relationship Id="rId2" Type="http://schemas.openxmlformats.org/officeDocument/2006/relationships/image" Target="../media/image545.jpeg"/><Relationship Id="rId29" Type="http://schemas.openxmlformats.org/officeDocument/2006/relationships/customXml" Target="../ink/ink566.xml"/><Relationship Id="rId24" Type="http://schemas.openxmlformats.org/officeDocument/2006/relationships/image" Target="../media/image4320.png"/><Relationship Id="rId40" Type="http://schemas.openxmlformats.org/officeDocument/2006/relationships/image" Target="../media/image108.png"/><Relationship Id="rId45" Type="http://schemas.openxmlformats.org/officeDocument/2006/relationships/customXml" Target="../ink/ink574.xml"/><Relationship Id="rId66" Type="http://schemas.openxmlformats.org/officeDocument/2006/relationships/image" Target="../media/image4520.png"/><Relationship Id="rId87" Type="http://schemas.openxmlformats.org/officeDocument/2006/relationships/customXml" Target="../ink/ink595.xml"/><Relationship Id="rId110" Type="http://schemas.openxmlformats.org/officeDocument/2006/relationships/image" Target="../media/image4740.png"/><Relationship Id="rId115" Type="http://schemas.openxmlformats.org/officeDocument/2006/relationships/image" Target="../media/image4760.png"/><Relationship Id="rId61" Type="http://schemas.openxmlformats.org/officeDocument/2006/relationships/customXml" Target="../ink/ink582.xml"/><Relationship Id="rId82" Type="http://schemas.openxmlformats.org/officeDocument/2006/relationships/image" Target="../media/image4600.png"/><Relationship Id="rId19" Type="http://schemas.openxmlformats.org/officeDocument/2006/relationships/customXml" Target="../ink/ink561.xml"/><Relationship Id="rId14" Type="http://schemas.openxmlformats.org/officeDocument/2006/relationships/image" Target="../media/image4270.png"/><Relationship Id="rId30" Type="http://schemas.openxmlformats.org/officeDocument/2006/relationships/image" Target="../media/image4350.png"/><Relationship Id="rId35" Type="http://schemas.openxmlformats.org/officeDocument/2006/relationships/customXml" Target="../ink/ink569.xml"/><Relationship Id="rId56" Type="http://schemas.openxmlformats.org/officeDocument/2006/relationships/image" Target="../media/image4470.png"/><Relationship Id="rId77" Type="http://schemas.openxmlformats.org/officeDocument/2006/relationships/customXml" Target="../ink/ink590.xml"/><Relationship Id="rId100" Type="http://schemas.openxmlformats.org/officeDocument/2006/relationships/image" Target="../media/image4690.png"/><Relationship Id="rId105" Type="http://schemas.openxmlformats.org/officeDocument/2006/relationships/customXml" Target="../ink/ink604.xml"/><Relationship Id="rId8" Type="http://schemas.openxmlformats.org/officeDocument/2006/relationships/image" Target="../media/image4240.png"/><Relationship Id="rId51" Type="http://schemas.openxmlformats.org/officeDocument/2006/relationships/customXml" Target="../ink/ink577.xml"/><Relationship Id="rId72" Type="http://schemas.openxmlformats.org/officeDocument/2006/relationships/image" Target="../media/image4550.png"/><Relationship Id="rId93" Type="http://schemas.openxmlformats.org/officeDocument/2006/relationships/customXml" Target="../ink/ink598.xml"/><Relationship Id="rId98" Type="http://schemas.openxmlformats.org/officeDocument/2006/relationships/image" Target="../media/image4680.png"/><Relationship Id="rId121" Type="http://schemas.openxmlformats.org/officeDocument/2006/relationships/image" Target="../media/image4790.png"/><Relationship Id="rId3" Type="http://schemas.openxmlformats.org/officeDocument/2006/relationships/customXml" Target="../ink/ink553.xml"/><Relationship Id="rId25" Type="http://schemas.openxmlformats.org/officeDocument/2006/relationships/customXml" Target="../ink/ink564.xml"/><Relationship Id="rId46" Type="http://schemas.openxmlformats.org/officeDocument/2006/relationships/image" Target="../media/image4420.png"/><Relationship Id="rId67" Type="http://schemas.openxmlformats.org/officeDocument/2006/relationships/customXml" Target="../ink/ink585.xml"/><Relationship Id="rId116" Type="http://schemas.openxmlformats.org/officeDocument/2006/relationships/customXml" Target="../ink/ink610.xml"/><Relationship Id="rId20" Type="http://schemas.openxmlformats.org/officeDocument/2006/relationships/image" Target="../media/image4300.png"/><Relationship Id="rId41" Type="http://schemas.openxmlformats.org/officeDocument/2006/relationships/customXml" Target="../ink/ink572.xml"/><Relationship Id="rId62" Type="http://schemas.openxmlformats.org/officeDocument/2006/relationships/image" Target="../media/image4500.png"/><Relationship Id="rId83" Type="http://schemas.openxmlformats.org/officeDocument/2006/relationships/customXml" Target="../ink/ink593.xml"/><Relationship Id="rId88" Type="http://schemas.openxmlformats.org/officeDocument/2006/relationships/image" Target="../media/image4630.png"/><Relationship Id="rId111" Type="http://schemas.openxmlformats.org/officeDocument/2006/relationships/customXml" Target="../ink/ink607.xml"/><Relationship Id="rId15" Type="http://schemas.openxmlformats.org/officeDocument/2006/relationships/customXml" Target="../ink/ink559.xml"/><Relationship Id="rId36" Type="http://schemas.openxmlformats.org/officeDocument/2006/relationships/image" Target="../media/image4380.png"/><Relationship Id="rId57" Type="http://schemas.openxmlformats.org/officeDocument/2006/relationships/customXml" Target="../ink/ink580.xml"/><Relationship Id="rId106" Type="http://schemas.openxmlformats.org/officeDocument/2006/relationships/image" Target="../media/image4720.png"/><Relationship Id="rId10" Type="http://schemas.openxmlformats.org/officeDocument/2006/relationships/image" Target="../media/image4250.png"/><Relationship Id="rId31" Type="http://schemas.openxmlformats.org/officeDocument/2006/relationships/customXml" Target="../ink/ink567.xml"/><Relationship Id="rId52" Type="http://schemas.openxmlformats.org/officeDocument/2006/relationships/image" Target="../media/image4450.png"/><Relationship Id="rId73" Type="http://schemas.openxmlformats.org/officeDocument/2006/relationships/customXml" Target="../ink/ink588.xml"/><Relationship Id="rId78" Type="http://schemas.openxmlformats.org/officeDocument/2006/relationships/image" Target="../media/image4580.png"/><Relationship Id="rId94" Type="http://schemas.openxmlformats.org/officeDocument/2006/relationships/image" Target="../media/image4660.png"/><Relationship Id="rId99" Type="http://schemas.openxmlformats.org/officeDocument/2006/relationships/customXml" Target="../ink/ink601.xml"/><Relationship Id="rId101" Type="http://schemas.openxmlformats.org/officeDocument/2006/relationships/customXml" Target="../ink/ink602.xml"/><Relationship Id="rId122" Type="http://schemas.openxmlformats.org/officeDocument/2006/relationships/customXml" Target="../ink/ink613.xml"/><Relationship Id="rId4" Type="http://schemas.openxmlformats.org/officeDocument/2006/relationships/image" Target="../media/image4220.png"/><Relationship Id="rId9" Type="http://schemas.openxmlformats.org/officeDocument/2006/relationships/customXml" Target="../ink/ink556.xml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350.png"/><Relationship Id="rId21" Type="http://schemas.openxmlformats.org/officeDocument/2006/relationships/customXml" Target="../ink/ink624.xml"/><Relationship Id="rId42" Type="http://schemas.openxmlformats.org/officeDocument/2006/relationships/image" Target="../media/image5010.png"/><Relationship Id="rId63" Type="http://schemas.openxmlformats.org/officeDocument/2006/relationships/image" Target="../media/image5100.png"/><Relationship Id="rId84" Type="http://schemas.openxmlformats.org/officeDocument/2006/relationships/image" Target="../media/image5200.png"/><Relationship Id="rId138" Type="http://schemas.openxmlformats.org/officeDocument/2006/relationships/customXml" Target="../ink/ink684.xml"/><Relationship Id="rId159" Type="http://schemas.openxmlformats.org/officeDocument/2006/relationships/image" Target="../media/image556.png"/><Relationship Id="rId170" Type="http://schemas.openxmlformats.org/officeDocument/2006/relationships/image" Target="../media/image560.png"/><Relationship Id="rId191" Type="http://schemas.openxmlformats.org/officeDocument/2006/relationships/image" Target="../media/image570.png"/><Relationship Id="rId107" Type="http://schemas.openxmlformats.org/officeDocument/2006/relationships/customXml" Target="../ink/ink668.xml"/><Relationship Id="rId11" Type="http://schemas.openxmlformats.org/officeDocument/2006/relationships/customXml" Target="../ink/ink619.xml"/><Relationship Id="rId32" Type="http://schemas.openxmlformats.org/officeDocument/2006/relationships/image" Target="../media/image4960.png"/><Relationship Id="rId53" Type="http://schemas.openxmlformats.org/officeDocument/2006/relationships/customXml" Target="../ink/ink640.xml"/><Relationship Id="rId74" Type="http://schemas.openxmlformats.org/officeDocument/2006/relationships/customXml" Target="../ink/ink651.xml"/><Relationship Id="rId128" Type="http://schemas.openxmlformats.org/officeDocument/2006/relationships/customXml" Target="../ink/ink679.xml"/><Relationship Id="rId149" Type="http://schemas.openxmlformats.org/officeDocument/2006/relationships/image" Target="../media/image551.png"/><Relationship Id="rId5" Type="http://schemas.openxmlformats.org/officeDocument/2006/relationships/customXml" Target="../ink/ink616.xml"/><Relationship Id="rId95" Type="http://schemas.openxmlformats.org/officeDocument/2006/relationships/customXml" Target="../ink/ink662.xml"/><Relationship Id="rId160" Type="http://schemas.openxmlformats.org/officeDocument/2006/relationships/customXml" Target="../ink/ink695.xml"/><Relationship Id="rId181" Type="http://schemas.openxmlformats.org/officeDocument/2006/relationships/image" Target="../media/image565.png"/><Relationship Id="rId22" Type="http://schemas.openxmlformats.org/officeDocument/2006/relationships/image" Target="../media/image4910.png"/><Relationship Id="rId43" Type="http://schemas.openxmlformats.org/officeDocument/2006/relationships/customXml" Target="../ink/ink635.xml"/><Relationship Id="rId64" Type="http://schemas.openxmlformats.org/officeDocument/2006/relationships/customXml" Target="../ink/ink646.xml"/><Relationship Id="rId118" Type="http://schemas.openxmlformats.org/officeDocument/2006/relationships/customXml" Target="../ink/ink674.xml"/><Relationship Id="rId139" Type="http://schemas.openxmlformats.org/officeDocument/2006/relationships/image" Target="../media/image5460.png"/><Relationship Id="rId85" Type="http://schemas.openxmlformats.org/officeDocument/2006/relationships/customXml" Target="../ink/ink657.xml"/><Relationship Id="rId150" Type="http://schemas.openxmlformats.org/officeDocument/2006/relationships/customXml" Target="../ink/ink690.xml"/><Relationship Id="rId171" Type="http://schemas.openxmlformats.org/officeDocument/2006/relationships/customXml" Target="../ink/ink702.xml"/><Relationship Id="rId192" Type="http://schemas.openxmlformats.org/officeDocument/2006/relationships/customXml" Target="../ink/ink713.xml"/><Relationship Id="rId12" Type="http://schemas.openxmlformats.org/officeDocument/2006/relationships/image" Target="../media/image4860.png"/><Relationship Id="rId33" Type="http://schemas.openxmlformats.org/officeDocument/2006/relationships/customXml" Target="../ink/ink630.xml"/><Relationship Id="rId108" Type="http://schemas.openxmlformats.org/officeDocument/2006/relationships/image" Target="../media/image5320.png"/><Relationship Id="rId129" Type="http://schemas.openxmlformats.org/officeDocument/2006/relationships/image" Target="../media/image5410.png"/><Relationship Id="rId54" Type="http://schemas.openxmlformats.org/officeDocument/2006/relationships/image" Target="../media/image5060.png"/><Relationship Id="rId75" Type="http://schemas.openxmlformats.org/officeDocument/2006/relationships/image" Target="../media/image5160.png"/><Relationship Id="rId96" Type="http://schemas.openxmlformats.org/officeDocument/2006/relationships/image" Target="../media/image5260.png"/><Relationship Id="rId140" Type="http://schemas.openxmlformats.org/officeDocument/2006/relationships/customXml" Target="../ink/ink685.xml"/><Relationship Id="rId161" Type="http://schemas.openxmlformats.org/officeDocument/2006/relationships/image" Target="../media/image557.png"/><Relationship Id="rId182" Type="http://schemas.openxmlformats.org/officeDocument/2006/relationships/customXml" Target="../ink/ink708.xml"/><Relationship Id="rId6" Type="http://schemas.openxmlformats.org/officeDocument/2006/relationships/image" Target="../media/image4830.png"/><Relationship Id="rId23" Type="http://schemas.openxmlformats.org/officeDocument/2006/relationships/customXml" Target="../ink/ink625.xml"/><Relationship Id="rId119" Type="http://schemas.openxmlformats.org/officeDocument/2006/relationships/image" Target="../media/image5360.png"/><Relationship Id="rId44" Type="http://schemas.openxmlformats.org/officeDocument/2006/relationships/image" Target="../media/image5020.png"/><Relationship Id="rId65" Type="http://schemas.openxmlformats.org/officeDocument/2006/relationships/image" Target="../media/image5110.png"/><Relationship Id="rId86" Type="http://schemas.openxmlformats.org/officeDocument/2006/relationships/image" Target="../media/image5210.png"/><Relationship Id="rId130" Type="http://schemas.openxmlformats.org/officeDocument/2006/relationships/customXml" Target="../ink/ink680.xml"/><Relationship Id="rId151" Type="http://schemas.openxmlformats.org/officeDocument/2006/relationships/image" Target="../media/image552.png"/><Relationship Id="rId172" Type="http://schemas.openxmlformats.org/officeDocument/2006/relationships/image" Target="../media/image561.png"/><Relationship Id="rId193" Type="http://schemas.openxmlformats.org/officeDocument/2006/relationships/image" Target="../media/image571.png"/><Relationship Id="rId13" Type="http://schemas.openxmlformats.org/officeDocument/2006/relationships/customXml" Target="../ink/ink620.xml"/><Relationship Id="rId109" Type="http://schemas.openxmlformats.org/officeDocument/2006/relationships/customXml" Target="../ink/ink669.xml"/><Relationship Id="rId34" Type="http://schemas.openxmlformats.org/officeDocument/2006/relationships/image" Target="../media/image4970.png"/><Relationship Id="rId50" Type="http://schemas.openxmlformats.org/officeDocument/2006/relationships/image" Target="../media/image5050.png"/><Relationship Id="rId55" Type="http://schemas.openxmlformats.org/officeDocument/2006/relationships/customXml" Target="../ink/ink641.xml"/><Relationship Id="rId76" Type="http://schemas.openxmlformats.org/officeDocument/2006/relationships/customXml" Target="../ink/ink652.xml"/><Relationship Id="rId97" Type="http://schemas.openxmlformats.org/officeDocument/2006/relationships/customXml" Target="../ink/ink663.xml"/><Relationship Id="rId104" Type="http://schemas.openxmlformats.org/officeDocument/2006/relationships/image" Target="../media/image5300.png"/><Relationship Id="rId120" Type="http://schemas.openxmlformats.org/officeDocument/2006/relationships/customXml" Target="../ink/ink675.xml"/><Relationship Id="rId125" Type="http://schemas.openxmlformats.org/officeDocument/2006/relationships/image" Target="../media/image5390.png"/><Relationship Id="rId141" Type="http://schemas.openxmlformats.org/officeDocument/2006/relationships/image" Target="../media/image5470.png"/><Relationship Id="rId146" Type="http://schemas.openxmlformats.org/officeDocument/2006/relationships/customXml" Target="../ink/ink688.xml"/><Relationship Id="rId167" Type="http://schemas.openxmlformats.org/officeDocument/2006/relationships/customXml" Target="../ink/ink699.xml"/><Relationship Id="rId188" Type="http://schemas.openxmlformats.org/officeDocument/2006/relationships/customXml" Target="../ink/ink711.xml"/><Relationship Id="rId7" Type="http://schemas.openxmlformats.org/officeDocument/2006/relationships/customXml" Target="../ink/ink617.xml"/><Relationship Id="rId71" Type="http://schemas.openxmlformats.org/officeDocument/2006/relationships/image" Target="../media/image5140.png"/><Relationship Id="rId92" Type="http://schemas.openxmlformats.org/officeDocument/2006/relationships/image" Target="../media/image5240.png"/><Relationship Id="rId162" Type="http://schemas.openxmlformats.org/officeDocument/2006/relationships/customXml" Target="../ink/ink696.xml"/><Relationship Id="rId183" Type="http://schemas.openxmlformats.org/officeDocument/2006/relationships/image" Target="../media/image566.png"/><Relationship Id="rId2" Type="http://schemas.openxmlformats.org/officeDocument/2006/relationships/image" Target="../media/image547.png"/><Relationship Id="rId29" Type="http://schemas.openxmlformats.org/officeDocument/2006/relationships/customXml" Target="../ink/ink628.xml"/><Relationship Id="rId24" Type="http://schemas.openxmlformats.org/officeDocument/2006/relationships/image" Target="../media/image4920.png"/><Relationship Id="rId40" Type="http://schemas.openxmlformats.org/officeDocument/2006/relationships/image" Target="../media/image5000.png"/><Relationship Id="rId45" Type="http://schemas.openxmlformats.org/officeDocument/2006/relationships/customXml" Target="../ink/ink636.xml"/><Relationship Id="rId66" Type="http://schemas.openxmlformats.org/officeDocument/2006/relationships/customXml" Target="../ink/ink647.xml"/><Relationship Id="rId87" Type="http://schemas.openxmlformats.org/officeDocument/2006/relationships/customXml" Target="../ink/ink658.xml"/><Relationship Id="rId110" Type="http://schemas.openxmlformats.org/officeDocument/2006/relationships/image" Target="../media/image204.png"/><Relationship Id="rId115" Type="http://schemas.openxmlformats.org/officeDocument/2006/relationships/customXml" Target="../ink/ink672.xml"/><Relationship Id="rId131" Type="http://schemas.openxmlformats.org/officeDocument/2006/relationships/image" Target="../media/image5420.png"/><Relationship Id="rId136" Type="http://schemas.openxmlformats.org/officeDocument/2006/relationships/customXml" Target="../ink/ink683.xml"/><Relationship Id="rId157" Type="http://schemas.openxmlformats.org/officeDocument/2006/relationships/image" Target="../media/image555.png"/><Relationship Id="rId178" Type="http://schemas.openxmlformats.org/officeDocument/2006/relationships/customXml" Target="../ink/ink706.xml"/><Relationship Id="rId61" Type="http://schemas.openxmlformats.org/officeDocument/2006/relationships/image" Target="../media/image5090.png"/><Relationship Id="rId82" Type="http://schemas.openxmlformats.org/officeDocument/2006/relationships/image" Target="../media/image5190.png"/><Relationship Id="rId152" Type="http://schemas.openxmlformats.org/officeDocument/2006/relationships/customXml" Target="../ink/ink691.xml"/><Relationship Id="rId173" Type="http://schemas.openxmlformats.org/officeDocument/2006/relationships/customXml" Target="../ink/ink703.xml"/><Relationship Id="rId19" Type="http://schemas.openxmlformats.org/officeDocument/2006/relationships/customXml" Target="../ink/ink623.xml"/><Relationship Id="rId14" Type="http://schemas.openxmlformats.org/officeDocument/2006/relationships/image" Target="../media/image4870.png"/><Relationship Id="rId30" Type="http://schemas.openxmlformats.org/officeDocument/2006/relationships/image" Target="../media/image4950.png"/><Relationship Id="rId35" Type="http://schemas.openxmlformats.org/officeDocument/2006/relationships/customXml" Target="../ink/ink631.xml"/><Relationship Id="rId56" Type="http://schemas.openxmlformats.org/officeDocument/2006/relationships/customXml" Target="../ink/ink642.xml"/><Relationship Id="rId77" Type="http://schemas.openxmlformats.org/officeDocument/2006/relationships/customXml" Target="../ink/ink653.xml"/><Relationship Id="rId100" Type="http://schemas.openxmlformats.org/officeDocument/2006/relationships/image" Target="../media/image5280.png"/><Relationship Id="rId105" Type="http://schemas.openxmlformats.org/officeDocument/2006/relationships/customXml" Target="../ink/ink667.xml"/><Relationship Id="rId126" Type="http://schemas.openxmlformats.org/officeDocument/2006/relationships/customXml" Target="../ink/ink678.xml"/><Relationship Id="rId147" Type="http://schemas.openxmlformats.org/officeDocument/2006/relationships/image" Target="../media/image550.png"/><Relationship Id="rId168" Type="http://schemas.openxmlformats.org/officeDocument/2006/relationships/customXml" Target="../ink/ink700.xml"/><Relationship Id="rId8" Type="http://schemas.openxmlformats.org/officeDocument/2006/relationships/image" Target="../media/image4840.png"/><Relationship Id="rId51" Type="http://schemas.openxmlformats.org/officeDocument/2006/relationships/customXml" Target="../ink/ink639.xml"/><Relationship Id="rId72" Type="http://schemas.openxmlformats.org/officeDocument/2006/relationships/customXml" Target="../ink/ink650.xml"/><Relationship Id="rId93" Type="http://schemas.openxmlformats.org/officeDocument/2006/relationships/customXml" Target="../ink/ink661.xml"/><Relationship Id="rId98" Type="http://schemas.openxmlformats.org/officeDocument/2006/relationships/image" Target="../media/image5270.png"/><Relationship Id="rId121" Type="http://schemas.openxmlformats.org/officeDocument/2006/relationships/image" Target="../media/image5370.png"/><Relationship Id="rId142" Type="http://schemas.openxmlformats.org/officeDocument/2006/relationships/customXml" Target="../ink/ink686.xml"/><Relationship Id="rId163" Type="http://schemas.openxmlformats.org/officeDocument/2006/relationships/image" Target="../media/image558.png"/><Relationship Id="rId184" Type="http://schemas.openxmlformats.org/officeDocument/2006/relationships/customXml" Target="../ink/ink709.xml"/><Relationship Id="rId189" Type="http://schemas.openxmlformats.org/officeDocument/2006/relationships/image" Target="../media/image569.png"/><Relationship Id="rId3" Type="http://schemas.openxmlformats.org/officeDocument/2006/relationships/customXml" Target="../ink/ink615.xml"/><Relationship Id="rId25" Type="http://schemas.openxmlformats.org/officeDocument/2006/relationships/customXml" Target="../ink/ink626.xml"/><Relationship Id="rId46" Type="http://schemas.openxmlformats.org/officeDocument/2006/relationships/image" Target="../media/image5030.png"/><Relationship Id="rId67" Type="http://schemas.openxmlformats.org/officeDocument/2006/relationships/image" Target="../media/image5120.png"/><Relationship Id="rId116" Type="http://schemas.openxmlformats.org/officeDocument/2006/relationships/customXml" Target="../ink/ink673.xml"/><Relationship Id="rId137" Type="http://schemas.openxmlformats.org/officeDocument/2006/relationships/image" Target="../media/image545.png"/><Relationship Id="rId158" Type="http://schemas.openxmlformats.org/officeDocument/2006/relationships/customXml" Target="../ink/ink694.xml"/><Relationship Id="rId20" Type="http://schemas.openxmlformats.org/officeDocument/2006/relationships/image" Target="../media/image4900.png"/><Relationship Id="rId41" Type="http://schemas.openxmlformats.org/officeDocument/2006/relationships/customXml" Target="../ink/ink634.xml"/><Relationship Id="rId62" Type="http://schemas.openxmlformats.org/officeDocument/2006/relationships/customXml" Target="../ink/ink645.xml"/><Relationship Id="rId83" Type="http://schemas.openxmlformats.org/officeDocument/2006/relationships/customXml" Target="../ink/ink656.xml"/><Relationship Id="rId88" Type="http://schemas.openxmlformats.org/officeDocument/2006/relationships/image" Target="../media/image5220.png"/><Relationship Id="rId111" Type="http://schemas.openxmlformats.org/officeDocument/2006/relationships/customXml" Target="../ink/ink670.xml"/><Relationship Id="rId132" Type="http://schemas.openxmlformats.org/officeDocument/2006/relationships/customXml" Target="../ink/ink681.xml"/><Relationship Id="rId153" Type="http://schemas.openxmlformats.org/officeDocument/2006/relationships/image" Target="../media/image553.png"/><Relationship Id="rId174" Type="http://schemas.openxmlformats.org/officeDocument/2006/relationships/customXml" Target="../ink/ink704.xml"/><Relationship Id="rId179" Type="http://schemas.openxmlformats.org/officeDocument/2006/relationships/image" Target="../media/image564.png"/><Relationship Id="rId190" Type="http://schemas.openxmlformats.org/officeDocument/2006/relationships/customXml" Target="../ink/ink712.xml"/><Relationship Id="rId15" Type="http://schemas.openxmlformats.org/officeDocument/2006/relationships/customXml" Target="../ink/ink621.xml"/><Relationship Id="rId36" Type="http://schemas.openxmlformats.org/officeDocument/2006/relationships/image" Target="../media/image4980.png"/><Relationship Id="rId57" Type="http://schemas.openxmlformats.org/officeDocument/2006/relationships/image" Target="../media/image5070.png"/><Relationship Id="rId106" Type="http://schemas.openxmlformats.org/officeDocument/2006/relationships/image" Target="../media/image5310.png"/><Relationship Id="rId127" Type="http://schemas.openxmlformats.org/officeDocument/2006/relationships/image" Target="../media/image5400.png"/><Relationship Id="rId10" Type="http://schemas.openxmlformats.org/officeDocument/2006/relationships/image" Target="../media/image4850.png"/><Relationship Id="rId31" Type="http://schemas.openxmlformats.org/officeDocument/2006/relationships/customXml" Target="../ink/ink629.xml"/><Relationship Id="rId52" Type="http://schemas.openxmlformats.org/officeDocument/2006/relationships/image" Target="../media/image108.png"/><Relationship Id="rId73" Type="http://schemas.openxmlformats.org/officeDocument/2006/relationships/image" Target="../media/image5150.png"/><Relationship Id="rId78" Type="http://schemas.openxmlformats.org/officeDocument/2006/relationships/image" Target="../media/image5170.png"/><Relationship Id="rId94" Type="http://schemas.openxmlformats.org/officeDocument/2006/relationships/image" Target="../media/image5250.png"/><Relationship Id="rId99" Type="http://schemas.openxmlformats.org/officeDocument/2006/relationships/customXml" Target="../ink/ink664.xml"/><Relationship Id="rId101" Type="http://schemas.openxmlformats.org/officeDocument/2006/relationships/customXml" Target="../ink/ink665.xml"/><Relationship Id="rId122" Type="http://schemas.openxmlformats.org/officeDocument/2006/relationships/customXml" Target="../ink/ink676.xml"/><Relationship Id="rId143" Type="http://schemas.openxmlformats.org/officeDocument/2006/relationships/image" Target="../media/image548.png"/><Relationship Id="rId148" Type="http://schemas.openxmlformats.org/officeDocument/2006/relationships/customXml" Target="../ink/ink689.xml"/><Relationship Id="rId164" Type="http://schemas.openxmlformats.org/officeDocument/2006/relationships/customXml" Target="../ink/ink697.xml"/><Relationship Id="rId169" Type="http://schemas.openxmlformats.org/officeDocument/2006/relationships/customXml" Target="../ink/ink701.xml"/><Relationship Id="rId185" Type="http://schemas.openxmlformats.org/officeDocument/2006/relationships/image" Target="../media/image567.png"/><Relationship Id="rId4" Type="http://schemas.openxmlformats.org/officeDocument/2006/relationships/image" Target="../media/image4820.png"/><Relationship Id="rId9" Type="http://schemas.openxmlformats.org/officeDocument/2006/relationships/customXml" Target="../ink/ink618.xml"/><Relationship Id="rId180" Type="http://schemas.openxmlformats.org/officeDocument/2006/relationships/customXml" Target="../ink/ink707.xml"/><Relationship Id="rId26" Type="http://schemas.openxmlformats.org/officeDocument/2006/relationships/image" Target="../media/image4930.png"/><Relationship Id="rId47" Type="http://schemas.openxmlformats.org/officeDocument/2006/relationships/customXml" Target="../ink/ink637.xml"/><Relationship Id="rId68" Type="http://schemas.openxmlformats.org/officeDocument/2006/relationships/customXml" Target="../ink/ink648.xml"/><Relationship Id="rId89" Type="http://schemas.openxmlformats.org/officeDocument/2006/relationships/customXml" Target="../ink/ink659.xml"/><Relationship Id="rId112" Type="http://schemas.openxmlformats.org/officeDocument/2006/relationships/image" Target="../media/image5330.png"/><Relationship Id="rId133" Type="http://schemas.openxmlformats.org/officeDocument/2006/relationships/image" Target="../media/image5430.png"/><Relationship Id="rId154" Type="http://schemas.openxmlformats.org/officeDocument/2006/relationships/customXml" Target="../ink/ink692.xml"/><Relationship Id="rId175" Type="http://schemas.openxmlformats.org/officeDocument/2006/relationships/image" Target="../media/image562.png"/><Relationship Id="rId16" Type="http://schemas.openxmlformats.org/officeDocument/2006/relationships/image" Target="../media/image4880.png"/><Relationship Id="rId37" Type="http://schemas.openxmlformats.org/officeDocument/2006/relationships/customXml" Target="../ink/ink632.xml"/><Relationship Id="rId58" Type="http://schemas.openxmlformats.org/officeDocument/2006/relationships/customXml" Target="../ink/ink643.xml"/><Relationship Id="rId79" Type="http://schemas.openxmlformats.org/officeDocument/2006/relationships/customXml" Target="../ink/ink654.xml"/><Relationship Id="rId102" Type="http://schemas.openxmlformats.org/officeDocument/2006/relationships/image" Target="../media/image5290.png"/><Relationship Id="rId123" Type="http://schemas.openxmlformats.org/officeDocument/2006/relationships/image" Target="../media/image5380.png"/><Relationship Id="rId144" Type="http://schemas.openxmlformats.org/officeDocument/2006/relationships/customXml" Target="../ink/ink687.xml"/><Relationship Id="rId90" Type="http://schemas.openxmlformats.org/officeDocument/2006/relationships/image" Target="../media/image5230.png"/><Relationship Id="rId165" Type="http://schemas.openxmlformats.org/officeDocument/2006/relationships/customXml" Target="../ink/ink698.xml"/><Relationship Id="rId186" Type="http://schemas.openxmlformats.org/officeDocument/2006/relationships/customXml" Target="../ink/ink710.xml"/><Relationship Id="rId27" Type="http://schemas.openxmlformats.org/officeDocument/2006/relationships/customXml" Target="../ink/ink627.xml"/><Relationship Id="rId48" Type="http://schemas.openxmlformats.org/officeDocument/2006/relationships/image" Target="../media/image5040.png"/><Relationship Id="rId69" Type="http://schemas.openxmlformats.org/officeDocument/2006/relationships/image" Target="../media/image5130.png"/><Relationship Id="rId113" Type="http://schemas.openxmlformats.org/officeDocument/2006/relationships/customXml" Target="../ink/ink671.xml"/><Relationship Id="rId134" Type="http://schemas.openxmlformats.org/officeDocument/2006/relationships/customXml" Target="../ink/ink682.xml"/><Relationship Id="rId80" Type="http://schemas.openxmlformats.org/officeDocument/2006/relationships/image" Target="../media/image5180.png"/><Relationship Id="rId155" Type="http://schemas.openxmlformats.org/officeDocument/2006/relationships/image" Target="../media/image554.png"/><Relationship Id="rId176" Type="http://schemas.openxmlformats.org/officeDocument/2006/relationships/customXml" Target="../ink/ink705.xml"/><Relationship Id="rId17" Type="http://schemas.openxmlformats.org/officeDocument/2006/relationships/customXml" Target="../ink/ink622.xml"/><Relationship Id="rId38" Type="http://schemas.openxmlformats.org/officeDocument/2006/relationships/image" Target="../media/image4990.png"/><Relationship Id="rId59" Type="http://schemas.openxmlformats.org/officeDocument/2006/relationships/image" Target="../media/image5080.png"/><Relationship Id="rId103" Type="http://schemas.openxmlformats.org/officeDocument/2006/relationships/customXml" Target="../ink/ink666.xml"/><Relationship Id="rId124" Type="http://schemas.openxmlformats.org/officeDocument/2006/relationships/customXml" Target="../ink/ink677.xml"/><Relationship Id="rId70" Type="http://schemas.openxmlformats.org/officeDocument/2006/relationships/customXml" Target="../ink/ink649.xml"/><Relationship Id="rId91" Type="http://schemas.openxmlformats.org/officeDocument/2006/relationships/customXml" Target="../ink/ink660.xml"/><Relationship Id="rId145" Type="http://schemas.openxmlformats.org/officeDocument/2006/relationships/image" Target="../media/image549.png"/><Relationship Id="rId166" Type="http://schemas.openxmlformats.org/officeDocument/2006/relationships/image" Target="../media/image559.png"/><Relationship Id="rId187" Type="http://schemas.openxmlformats.org/officeDocument/2006/relationships/image" Target="../media/image568.png"/><Relationship Id="rId1" Type="http://schemas.openxmlformats.org/officeDocument/2006/relationships/slideLayout" Target="../slideLayouts/slideLayout2.xml"/><Relationship Id="rId28" Type="http://schemas.openxmlformats.org/officeDocument/2006/relationships/image" Target="../media/image4940.png"/><Relationship Id="rId49" Type="http://schemas.openxmlformats.org/officeDocument/2006/relationships/customXml" Target="../ink/ink638.xml"/><Relationship Id="rId114" Type="http://schemas.openxmlformats.org/officeDocument/2006/relationships/image" Target="../media/image5340.png"/><Relationship Id="rId60" Type="http://schemas.openxmlformats.org/officeDocument/2006/relationships/customXml" Target="../ink/ink644.xml"/><Relationship Id="rId81" Type="http://schemas.openxmlformats.org/officeDocument/2006/relationships/customXml" Target="../ink/ink655.xml"/><Relationship Id="rId135" Type="http://schemas.openxmlformats.org/officeDocument/2006/relationships/image" Target="../media/image5440.png"/><Relationship Id="rId156" Type="http://schemas.openxmlformats.org/officeDocument/2006/relationships/customXml" Target="../ink/ink693.xml"/><Relationship Id="rId177" Type="http://schemas.openxmlformats.org/officeDocument/2006/relationships/image" Target="../media/image563.png"/><Relationship Id="rId18" Type="http://schemas.openxmlformats.org/officeDocument/2006/relationships/image" Target="../media/image4890.png"/><Relationship Id="rId39" Type="http://schemas.openxmlformats.org/officeDocument/2006/relationships/customXml" Target="../ink/ink633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27.xml"/><Relationship Id="rId21" Type="http://schemas.openxmlformats.org/officeDocument/2006/relationships/image" Target="../media/image78.png"/><Relationship Id="rId42" Type="http://schemas.openxmlformats.org/officeDocument/2006/relationships/customXml" Target="../ink/ink89.xml"/><Relationship Id="rId63" Type="http://schemas.openxmlformats.org/officeDocument/2006/relationships/image" Target="../media/image99.png"/><Relationship Id="rId84" Type="http://schemas.openxmlformats.org/officeDocument/2006/relationships/customXml" Target="../ink/ink110.xml"/><Relationship Id="rId138" Type="http://schemas.openxmlformats.org/officeDocument/2006/relationships/image" Target="../media/image136.png"/><Relationship Id="rId159" Type="http://schemas.openxmlformats.org/officeDocument/2006/relationships/image" Target="../media/image146.png"/><Relationship Id="rId107" Type="http://schemas.openxmlformats.org/officeDocument/2006/relationships/customXml" Target="../ink/ink122.xml"/><Relationship Id="rId11" Type="http://schemas.openxmlformats.org/officeDocument/2006/relationships/image" Target="../media/image73.png"/><Relationship Id="rId32" Type="http://schemas.openxmlformats.org/officeDocument/2006/relationships/customXml" Target="../ink/ink84.xml"/><Relationship Id="rId53" Type="http://schemas.openxmlformats.org/officeDocument/2006/relationships/image" Target="../media/image94.png"/><Relationship Id="rId74" Type="http://schemas.openxmlformats.org/officeDocument/2006/relationships/customXml" Target="../ink/ink105.xml"/><Relationship Id="rId128" Type="http://schemas.openxmlformats.org/officeDocument/2006/relationships/image" Target="../media/image131.png"/><Relationship Id="rId149" Type="http://schemas.openxmlformats.org/officeDocument/2006/relationships/customXml" Target="../ink/ink143.xml"/><Relationship Id="rId5" Type="http://schemas.openxmlformats.org/officeDocument/2006/relationships/image" Target="../media/image70.png"/><Relationship Id="rId95" Type="http://schemas.openxmlformats.org/officeDocument/2006/relationships/image" Target="../media/image115.png"/><Relationship Id="rId160" Type="http://schemas.openxmlformats.org/officeDocument/2006/relationships/customXml" Target="../ink/ink149.xml"/><Relationship Id="rId22" Type="http://schemas.openxmlformats.org/officeDocument/2006/relationships/customXml" Target="../ink/ink79.xml"/><Relationship Id="rId43" Type="http://schemas.openxmlformats.org/officeDocument/2006/relationships/image" Target="../media/image89.png"/><Relationship Id="rId64" Type="http://schemas.openxmlformats.org/officeDocument/2006/relationships/customXml" Target="../ink/ink100.xml"/><Relationship Id="rId118" Type="http://schemas.openxmlformats.org/officeDocument/2006/relationships/image" Target="../media/image126.png"/><Relationship Id="rId139" Type="http://schemas.openxmlformats.org/officeDocument/2006/relationships/customXml" Target="../ink/ink138.xml"/><Relationship Id="rId85" Type="http://schemas.openxmlformats.org/officeDocument/2006/relationships/image" Target="../media/image110.png"/><Relationship Id="rId150" Type="http://schemas.openxmlformats.org/officeDocument/2006/relationships/customXml" Target="../ink/ink144.xml"/><Relationship Id="rId12" Type="http://schemas.openxmlformats.org/officeDocument/2006/relationships/customXml" Target="../ink/ink74.xml"/><Relationship Id="rId17" Type="http://schemas.openxmlformats.org/officeDocument/2006/relationships/image" Target="../media/image76.png"/><Relationship Id="rId33" Type="http://schemas.openxmlformats.org/officeDocument/2006/relationships/image" Target="../media/image84.png"/><Relationship Id="rId38" Type="http://schemas.openxmlformats.org/officeDocument/2006/relationships/customXml" Target="../ink/ink87.xml"/><Relationship Id="rId59" Type="http://schemas.openxmlformats.org/officeDocument/2006/relationships/image" Target="../media/image97.png"/><Relationship Id="rId103" Type="http://schemas.openxmlformats.org/officeDocument/2006/relationships/customXml" Target="../ink/ink120.xml"/><Relationship Id="rId108" Type="http://schemas.openxmlformats.org/officeDocument/2006/relationships/image" Target="../media/image121.png"/><Relationship Id="rId124" Type="http://schemas.openxmlformats.org/officeDocument/2006/relationships/image" Target="../media/image129.png"/><Relationship Id="rId129" Type="http://schemas.openxmlformats.org/officeDocument/2006/relationships/customXml" Target="../ink/ink133.xml"/><Relationship Id="rId54" Type="http://schemas.openxmlformats.org/officeDocument/2006/relationships/customXml" Target="../ink/ink95.xml"/><Relationship Id="rId70" Type="http://schemas.openxmlformats.org/officeDocument/2006/relationships/customXml" Target="../ink/ink103.xml"/><Relationship Id="rId75" Type="http://schemas.openxmlformats.org/officeDocument/2006/relationships/image" Target="../media/image105.png"/><Relationship Id="rId91" Type="http://schemas.openxmlformats.org/officeDocument/2006/relationships/image" Target="../media/image113.png"/><Relationship Id="rId96" Type="http://schemas.openxmlformats.org/officeDocument/2006/relationships/customXml" Target="../ink/ink116.xml"/><Relationship Id="rId140" Type="http://schemas.openxmlformats.org/officeDocument/2006/relationships/image" Target="../media/image137.png"/><Relationship Id="rId145" Type="http://schemas.openxmlformats.org/officeDocument/2006/relationships/customXml" Target="../ink/ink141.xml"/><Relationship Id="rId161" Type="http://schemas.openxmlformats.org/officeDocument/2006/relationships/image" Target="../media/image147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71.xml"/><Relationship Id="rId23" Type="http://schemas.openxmlformats.org/officeDocument/2006/relationships/image" Target="../media/image79.png"/><Relationship Id="rId28" Type="http://schemas.openxmlformats.org/officeDocument/2006/relationships/customXml" Target="../ink/ink82.xml"/><Relationship Id="rId49" Type="http://schemas.openxmlformats.org/officeDocument/2006/relationships/image" Target="../media/image92.png"/><Relationship Id="rId114" Type="http://schemas.openxmlformats.org/officeDocument/2006/relationships/image" Target="../media/image124.png"/><Relationship Id="rId119" Type="http://schemas.openxmlformats.org/officeDocument/2006/relationships/customXml" Target="../ink/ink128.xml"/><Relationship Id="rId44" Type="http://schemas.openxmlformats.org/officeDocument/2006/relationships/customXml" Target="../ink/ink90.xml"/><Relationship Id="rId60" Type="http://schemas.openxmlformats.org/officeDocument/2006/relationships/customXml" Target="../ink/ink98.xml"/><Relationship Id="rId65" Type="http://schemas.openxmlformats.org/officeDocument/2006/relationships/image" Target="../media/image100.png"/><Relationship Id="rId81" Type="http://schemas.openxmlformats.org/officeDocument/2006/relationships/image" Target="../media/image108.png"/><Relationship Id="rId86" Type="http://schemas.openxmlformats.org/officeDocument/2006/relationships/customXml" Target="../ink/ink111.xml"/><Relationship Id="rId130" Type="http://schemas.openxmlformats.org/officeDocument/2006/relationships/image" Target="../media/image132.png"/><Relationship Id="rId135" Type="http://schemas.openxmlformats.org/officeDocument/2006/relationships/customXml" Target="../ink/ink136.xml"/><Relationship Id="rId151" Type="http://schemas.openxmlformats.org/officeDocument/2006/relationships/image" Target="../media/image142.png"/><Relationship Id="rId156" Type="http://schemas.openxmlformats.org/officeDocument/2006/relationships/customXml" Target="../ink/ink147.xml"/><Relationship Id="rId13" Type="http://schemas.openxmlformats.org/officeDocument/2006/relationships/image" Target="../media/image74.png"/><Relationship Id="rId18" Type="http://schemas.openxmlformats.org/officeDocument/2006/relationships/customXml" Target="../ink/ink77.xml"/><Relationship Id="rId39" Type="http://schemas.openxmlformats.org/officeDocument/2006/relationships/image" Target="../media/image87.png"/><Relationship Id="rId109" Type="http://schemas.openxmlformats.org/officeDocument/2006/relationships/customXml" Target="../ink/ink123.xml"/><Relationship Id="rId34" Type="http://schemas.openxmlformats.org/officeDocument/2006/relationships/customXml" Target="../ink/ink85.xml"/><Relationship Id="rId50" Type="http://schemas.openxmlformats.org/officeDocument/2006/relationships/customXml" Target="../ink/ink93.xml"/><Relationship Id="rId55" Type="http://schemas.openxmlformats.org/officeDocument/2006/relationships/image" Target="../media/image95.png"/><Relationship Id="rId76" Type="http://schemas.openxmlformats.org/officeDocument/2006/relationships/customXml" Target="../ink/ink106.xml"/><Relationship Id="rId97" Type="http://schemas.openxmlformats.org/officeDocument/2006/relationships/image" Target="../media/image116.png"/><Relationship Id="rId104" Type="http://schemas.openxmlformats.org/officeDocument/2006/relationships/image" Target="../media/image119.png"/><Relationship Id="rId120" Type="http://schemas.openxmlformats.org/officeDocument/2006/relationships/image" Target="../media/image127.png"/><Relationship Id="rId125" Type="http://schemas.openxmlformats.org/officeDocument/2006/relationships/customXml" Target="../ink/ink131.xml"/><Relationship Id="rId141" Type="http://schemas.openxmlformats.org/officeDocument/2006/relationships/customXml" Target="../ink/ink139.xml"/><Relationship Id="rId146" Type="http://schemas.openxmlformats.org/officeDocument/2006/relationships/image" Target="../media/image140.png"/><Relationship Id="rId7" Type="http://schemas.openxmlformats.org/officeDocument/2006/relationships/image" Target="../media/image71.png"/><Relationship Id="rId71" Type="http://schemas.openxmlformats.org/officeDocument/2006/relationships/image" Target="../media/image103.png"/><Relationship Id="rId92" Type="http://schemas.openxmlformats.org/officeDocument/2006/relationships/customXml" Target="../ink/ink114.xml"/><Relationship Id="rId162" Type="http://schemas.openxmlformats.org/officeDocument/2006/relationships/customXml" Target="../ink/ink150.xml"/><Relationship Id="rId2" Type="http://schemas.openxmlformats.org/officeDocument/2006/relationships/customXml" Target="../ink/ink69.xml"/><Relationship Id="rId29" Type="http://schemas.openxmlformats.org/officeDocument/2006/relationships/image" Target="../media/image82.png"/><Relationship Id="rId24" Type="http://schemas.openxmlformats.org/officeDocument/2006/relationships/customXml" Target="../ink/ink80.xml"/><Relationship Id="rId40" Type="http://schemas.openxmlformats.org/officeDocument/2006/relationships/customXml" Target="../ink/ink88.xml"/><Relationship Id="rId45" Type="http://schemas.openxmlformats.org/officeDocument/2006/relationships/image" Target="../media/image90.png"/><Relationship Id="rId66" Type="http://schemas.openxmlformats.org/officeDocument/2006/relationships/customXml" Target="../ink/ink101.xml"/><Relationship Id="rId87" Type="http://schemas.openxmlformats.org/officeDocument/2006/relationships/image" Target="../media/image111.png"/><Relationship Id="rId110" Type="http://schemas.openxmlformats.org/officeDocument/2006/relationships/image" Target="../media/image122.png"/><Relationship Id="rId115" Type="http://schemas.openxmlformats.org/officeDocument/2006/relationships/customXml" Target="../ink/ink126.xml"/><Relationship Id="rId131" Type="http://schemas.openxmlformats.org/officeDocument/2006/relationships/customXml" Target="../ink/ink134.xml"/><Relationship Id="rId136" Type="http://schemas.openxmlformats.org/officeDocument/2006/relationships/image" Target="../media/image135.png"/><Relationship Id="rId157" Type="http://schemas.openxmlformats.org/officeDocument/2006/relationships/image" Target="../media/image145.png"/><Relationship Id="rId61" Type="http://schemas.openxmlformats.org/officeDocument/2006/relationships/image" Target="../media/image98.png"/><Relationship Id="rId82" Type="http://schemas.openxmlformats.org/officeDocument/2006/relationships/customXml" Target="../ink/ink109.xml"/><Relationship Id="rId152" Type="http://schemas.openxmlformats.org/officeDocument/2006/relationships/customXml" Target="../ink/ink145.xml"/><Relationship Id="rId19" Type="http://schemas.openxmlformats.org/officeDocument/2006/relationships/image" Target="../media/image77.png"/><Relationship Id="rId14" Type="http://schemas.openxmlformats.org/officeDocument/2006/relationships/customXml" Target="../ink/ink75.xml"/><Relationship Id="rId30" Type="http://schemas.openxmlformats.org/officeDocument/2006/relationships/customXml" Target="../ink/ink83.xml"/><Relationship Id="rId35" Type="http://schemas.openxmlformats.org/officeDocument/2006/relationships/image" Target="../media/image85.png"/><Relationship Id="rId56" Type="http://schemas.openxmlformats.org/officeDocument/2006/relationships/customXml" Target="../ink/ink96.xml"/><Relationship Id="rId77" Type="http://schemas.openxmlformats.org/officeDocument/2006/relationships/image" Target="../media/image106.png"/><Relationship Id="rId100" Type="http://schemas.openxmlformats.org/officeDocument/2006/relationships/customXml" Target="../ink/ink118.xml"/><Relationship Id="rId105" Type="http://schemas.openxmlformats.org/officeDocument/2006/relationships/customXml" Target="../ink/ink121.xml"/><Relationship Id="rId126" Type="http://schemas.openxmlformats.org/officeDocument/2006/relationships/image" Target="../media/image130.png"/><Relationship Id="rId147" Type="http://schemas.openxmlformats.org/officeDocument/2006/relationships/customXml" Target="../ink/ink142.xml"/><Relationship Id="rId8" Type="http://schemas.openxmlformats.org/officeDocument/2006/relationships/customXml" Target="../ink/ink72.xml"/><Relationship Id="rId51" Type="http://schemas.openxmlformats.org/officeDocument/2006/relationships/image" Target="../media/image93.png"/><Relationship Id="rId72" Type="http://schemas.openxmlformats.org/officeDocument/2006/relationships/customXml" Target="../ink/ink104.xml"/><Relationship Id="rId93" Type="http://schemas.openxmlformats.org/officeDocument/2006/relationships/image" Target="../media/image114.png"/><Relationship Id="rId98" Type="http://schemas.openxmlformats.org/officeDocument/2006/relationships/customXml" Target="../ink/ink117.xml"/><Relationship Id="rId121" Type="http://schemas.openxmlformats.org/officeDocument/2006/relationships/customXml" Target="../ink/ink129.xml"/><Relationship Id="rId142" Type="http://schemas.openxmlformats.org/officeDocument/2006/relationships/image" Target="../media/image138.png"/><Relationship Id="rId163" Type="http://schemas.openxmlformats.org/officeDocument/2006/relationships/image" Target="../media/image148.png"/><Relationship Id="rId3" Type="http://schemas.openxmlformats.org/officeDocument/2006/relationships/image" Target="../media/image69.png"/><Relationship Id="rId25" Type="http://schemas.openxmlformats.org/officeDocument/2006/relationships/image" Target="../media/image80.png"/><Relationship Id="rId46" Type="http://schemas.openxmlformats.org/officeDocument/2006/relationships/customXml" Target="../ink/ink91.xml"/><Relationship Id="rId67" Type="http://schemas.openxmlformats.org/officeDocument/2006/relationships/image" Target="../media/image101.png"/><Relationship Id="rId116" Type="http://schemas.openxmlformats.org/officeDocument/2006/relationships/image" Target="../media/image125.png"/><Relationship Id="rId137" Type="http://schemas.openxmlformats.org/officeDocument/2006/relationships/customXml" Target="../ink/ink137.xml"/><Relationship Id="rId158" Type="http://schemas.openxmlformats.org/officeDocument/2006/relationships/customXml" Target="../ink/ink148.xml"/><Relationship Id="rId20" Type="http://schemas.openxmlformats.org/officeDocument/2006/relationships/customXml" Target="../ink/ink78.xml"/><Relationship Id="rId41" Type="http://schemas.openxmlformats.org/officeDocument/2006/relationships/image" Target="../media/image88.png"/><Relationship Id="rId62" Type="http://schemas.openxmlformats.org/officeDocument/2006/relationships/customXml" Target="../ink/ink99.xml"/><Relationship Id="rId83" Type="http://schemas.openxmlformats.org/officeDocument/2006/relationships/image" Target="../media/image109.png"/><Relationship Id="rId88" Type="http://schemas.openxmlformats.org/officeDocument/2006/relationships/customXml" Target="../ink/ink112.xml"/><Relationship Id="rId111" Type="http://schemas.openxmlformats.org/officeDocument/2006/relationships/customXml" Target="../ink/ink124.xml"/><Relationship Id="rId132" Type="http://schemas.openxmlformats.org/officeDocument/2006/relationships/image" Target="../media/image133.png"/><Relationship Id="rId153" Type="http://schemas.openxmlformats.org/officeDocument/2006/relationships/image" Target="../media/image143.png"/><Relationship Id="rId15" Type="http://schemas.openxmlformats.org/officeDocument/2006/relationships/image" Target="../media/image75.png"/><Relationship Id="rId36" Type="http://schemas.openxmlformats.org/officeDocument/2006/relationships/customXml" Target="../ink/ink86.xml"/><Relationship Id="rId57" Type="http://schemas.openxmlformats.org/officeDocument/2006/relationships/image" Target="../media/image96.png"/><Relationship Id="rId106" Type="http://schemas.openxmlformats.org/officeDocument/2006/relationships/image" Target="../media/image120.png"/><Relationship Id="rId127" Type="http://schemas.openxmlformats.org/officeDocument/2006/relationships/customXml" Target="../ink/ink132.xml"/><Relationship Id="rId10" Type="http://schemas.openxmlformats.org/officeDocument/2006/relationships/customXml" Target="../ink/ink73.xml"/><Relationship Id="rId31" Type="http://schemas.openxmlformats.org/officeDocument/2006/relationships/image" Target="../media/image83.png"/><Relationship Id="rId52" Type="http://schemas.openxmlformats.org/officeDocument/2006/relationships/customXml" Target="../ink/ink94.xml"/><Relationship Id="rId73" Type="http://schemas.openxmlformats.org/officeDocument/2006/relationships/image" Target="../media/image104.png"/><Relationship Id="rId78" Type="http://schemas.openxmlformats.org/officeDocument/2006/relationships/customXml" Target="../ink/ink107.xml"/><Relationship Id="rId94" Type="http://schemas.openxmlformats.org/officeDocument/2006/relationships/customXml" Target="../ink/ink115.xml"/><Relationship Id="rId99" Type="http://schemas.openxmlformats.org/officeDocument/2006/relationships/image" Target="../media/image117.png"/><Relationship Id="rId101" Type="http://schemas.openxmlformats.org/officeDocument/2006/relationships/image" Target="../media/image118.png"/><Relationship Id="rId122" Type="http://schemas.openxmlformats.org/officeDocument/2006/relationships/image" Target="../media/image128.png"/><Relationship Id="rId143" Type="http://schemas.openxmlformats.org/officeDocument/2006/relationships/customXml" Target="../ink/ink140.xml"/><Relationship Id="rId148" Type="http://schemas.openxmlformats.org/officeDocument/2006/relationships/image" Target="../media/image141.png"/><Relationship Id="rId4" Type="http://schemas.openxmlformats.org/officeDocument/2006/relationships/customXml" Target="../ink/ink70.xml"/><Relationship Id="rId9" Type="http://schemas.openxmlformats.org/officeDocument/2006/relationships/image" Target="../media/image72.png"/><Relationship Id="rId26" Type="http://schemas.openxmlformats.org/officeDocument/2006/relationships/customXml" Target="../ink/ink81.xml"/><Relationship Id="rId47" Type="http://schemas.openxmlformats.org/officeDocument/2006/relationships/image" Target="../media/image91.png"/><Relationship Id="rId68" Type="http://schemas.openxmlformats.org/officeDocument/2006/relationships/customXml" Target="../ink/ink102.xml"/><Relationship Id="rId89" Type="http://schemas.openxmlformats.org/officeDocument/2006/relationships/image" Target="../media/image112.png"/><Relationship Id="rId112" Type="http://schemas.openxmlformats.org/officeDocument/2006/relationships/image" Target="../media/image123.png"/><Relationship Id="rId133" Type="http://schemas.openxmlformats.org/officeDocument/2006/relationships/customXml" Target="../ink/ink135.xml"/><Relationship Id="rId154" Type="http://schemas.openxmlformats.org/officeDocument/2006/relationships/customXml" Target="../ink/ink146.xml"/><Relationship Id="rId16" Type="http://schemas.openxmlformats.org/officeDocument/2006/relationships/customXml" Target="../ink/ink76.xml"/><Relationship Id="rId37" Type="http://schemas.openxmlformats.org/officeDocument/2006/relationships/image" Target="../media/image86.png"/><Relationship Id="rId58" Type="http://schemas.openxmlformats.org/officeDocument/2006/relationships/customXml" Target="../ink/ink97.xml"/><Relationship Id="rId79" Type="http://schemas.openxmlformats.org/officeDocument/2006/relationships/image" Target="../media/image107.png"/><Relationship Id="rId102" Type="http://schemas.openxmlformats.org/officeDocument/2006/relationships/customXml" Target="../ink/ink119.xml"/><Relationship Id="rId123" Type="http://schemas.openxmlformats.org/officeDocument/2006/relationships/customXml" Target="../ink/ink130.xml"/><Relationship Id="rId144" Type="http://schemas.openxmlformats.org/officeDocument/2006/relationships/image" Target="../media/image139.png"/><Relationship Id="rId90" Type="http://schemas.openxmlformats.org/officeDocument/2006/relationships/customXml" Target="../ink/ink113.xml"/><Relationship Id="rId27" Type="http://schemas.openxmlformats.org/officeDocument/2006/relationships/image" Target="../media/image81.png"/><Relationship Id="rId48" Type="http://schemas.openxmlformats.org/officeDocument/2006/relationships/customXml" Target="../ink/ink92.xml"/><Relationship Id="rId69" Type="http://schemas.openxmlformats.org/officeDocument/2006/relationships/image" Target="../media/image102.png"/><Relationship Id="rId113" Type="http://schemas.openxmlformats.org/officeDocument/2006/relationships/customXml" Target="../ink/ink125.xml"/><Relationship Id="rId134" Type="http://schemas.openxmlformats.org/officeDocument/2006/relationships/image" Target="../media/image134.png"/><Relationship Id="rId80" Type="http://schemas.openxmlformats.org/officeDocument/2006/relationships/customXml" Target="../ink/ink108.xml"/><Relationship Id="rId155" Type="http://schemas.openxmlformats.org/officeDocument/2006/relationships/image" Target="../media/image144.png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726.xml"/><Relationship Id="rId21" Type="http://schemas.openxmlformats.org/officeDocument/2006/relationships/image" Target="../media/image580.png"/><Relationship Id="rId42" Type="http://schemas.openxmlformats.org/officeDocument/2006/relationships/customXml" Target="../ink/ink734.xml"/><Relationship Id="rId47" Type="http://schemas.openxmlformats.org/officeDocument/2006/relationships/image" Target="../media/image593.png"/><Relationship Id="rId63" Type="http://schemas.openxmlformats.org/officeDocument/2006/relationships/image" Target="../media/image600.png"/><Relationship Id="rId68" Type="http://schemas.openxmlformats.org/officeDocument/2006/relationships/customXml" Target="../ink/ink747.xml"/><Relationship Id="rId84" Type="http://schemas.openxmlformats.org/officeDocument/2006/relationships/customXml" Target="../ink/ink755.xml"/><Relationship Id="rId89" Type="http://schemas.openxmlformats.org/officeDocument/2006/relationships/image" Target="../media/image613.png"/><Relationship Id="rId16" Type="http://schemas.openxmlformats.org/officeDocument/2006/relationships/customXml" Target="../ink/ink721.xml"/><Relationship Id="rId107" Type="http://schemas.openxmlformats.org/officeDocument/2006/relationships/image" Target="../media/image622.png"/><Relationship Id="rId11" Type="http://schemas.openxmlformats.org/officeDocument/2006/relationships/image" Target="../media/image576.png"/><Relationship Id="rId32" Type="http://schemas.openxmlformats.org/officeDocument/2006/relationships/customXml" Target="../ink/ink729.xml"/><Relationship Id="rId37" Type="http://schemas.openxmlformats.org/officeDocument/2006/relationships/image" Target="../media/image588.png"/><Relationship Id="rId53" Type="http://schemas.openxmlformats.org/officeDocument/2006/relationships/image" Target="../media/image596.png"/><Relationship Id="rId58" Type="http://schemas.openxmlformats.org/officeDocument/2006/relationships/customXml" Target="../ink/ink742.xml"/><Relationship Id="rId74" Type="http://schemas.openxmlformats.org/officeDocument/2006/relationships/customXml" Target="../ink/ink750.xml"/><Relationship Id="rId79" Type="http://schemas.openxmlformats.org/officeDocument/2006/relationships/image" Target="../media/image608.png"/><Relationship Id="rId102" Type="http://schemas.openxmlformats.org/officeDocument/2006/relationships/customXml" Target="../ink/ink764.xml"/><Relationship Id="rId5" Type="http://schemas.openxmlformats.org/officeDocument/2006/relationships/image" Target="../media/image573.png"/><Relationship Id="rId90" Type="http://schemas.openxmlformats.org/officeDocument/2006/relationships/customXml" Target="../ink/ink758.xml"/><Relationship Id="rId95" Type="http://schemas.openxmlformats.org/officeDocument/2006/relationships/image" Target="../media/image616.png"/><Relationship Id="rId22" Type="http://schemas.openxmlformats.org/officeDocument/2006/relationships/customXml" Target="../ink/ink724.xml"/><Relationship Id="rId27" Type="http://schemas.openxmlformats.org/officeDocument/2006/relationships/image" Target="../media/image583.png"/><Relationship Id="rId43" Type="http://schemas.openxmlformats.org/officeDocument/2006/relationships/image" Target="../media/image591.png"/><Relationship Id="rId48" Type="http://schemas.openxmlformats.org/officeDocument/2006/relationships/customXml" Target="../ink/ink737.xml"/><Relationship Id="rId64" Type="http://schemas.openxmlformats.org/officeDocument/2006/relationships/customXml" Target="../ink/ink745.xml"/><Relationship Id="rId69" Type="http://schemas.openxmlformats.org/officeDocument/2006/relationships/image" Target="../media/image603.png"/><Relationship Id="rId80" Type="http://schemas.openxmlformats.org/officeDocument/2006/relationships/customXml" Target="../ink/ink753.xml"/><Relationship Id="rId85" Type="http://schemas.openxmlformats.org/officeDocument/2006/relationships/image" Target="../media/image611.png"/><Relationship Id="rId12" Type="http://schemas.openxmlformats.org/officeDocument/2006/relationships/customXml" Target="../ink/ink719.xml"/><Relationship Id="rId17" Type="http://schemas.openxmlformats.org/officeDocument/2006/relationships/image" Target="../media/image578.png"/><Relationship Id="rId33" Type="http://schemas.openxmlformats.org/officeDocument/2006/relationships/image" Target="../media/image586.png"/><Relationship Id="rId38" Type="http://schemas.openxmlformats.org/officeDocument/2006/relationships/customXml" Target="../ink/ink732.xml"/><Relationship Id="rId59" Type="http://schemas.openxmlformats.org/officeDocument/2006/relationships/image" Target="../media/image598.png"/><Relationship Id="rId103" Type="http://schemas.openxmlformats.org/officeDocument/2006/relationships/image" Target="../media/image620.png"/><Relationship Id="rId20" Type="http://schemas.openxmlformats.org/officeDocument/2006/relationships/customXml" Target="../ink/ink723.xml"/><Relationship Id="rId41" Type="http://schemas.openxmlformats.org/officeDocument/2006/relationships/image" Target="../media/image590.png"/><Relationship Id="rId54" Type="http://schemas.openxmlformats.org/officeDocument/2006/relationships/customXml" Target="../ink/ink740.xml"/><Relationship Id="rId62" Type="http://schemas.openxmlformats.org/officeDocument/2006/relationships/customXml" Target="../ink/ink744.xml"/><Relationship Id="rId70" Type="http://schemas.openxmlformats.org/officeDocument/2006/relationships/customXml" Target="../ink/ink748.xml"/><Relationship Id="rId75" Type="http://schemas.openxmlformats.org/officeDocument/2006/relationships/image" Target="../media/image606.png"/><Relationship Id="rId83" Type="http://schemas.openxmlformats.org/officeDocument/2006/relationships/image" Target="../media/image610.png"/><Relationship Id="rId88" Type="http://schemas.openxmlformats.org/officeDocument/2006/relationships/customXml" Target="../ink/ink757.xml"/><Relationship Id="rId91" Type="http://schemas.openxmlformats.org/officeDocument/2006/relationships/image" Target="../media/image614.png"/><Relationship Id="rId96" Type="http://schemas.openxmlformats.org/officeDocument/2006/relationships/customXml" Target="../ink/ink76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16.xml"/><Relationship Id="rId15" Type="http://schemas.openxmlformats.org/officeDocument/2006/relationships/image" Target="../media/image5030.png"/><Relationship Id="rId23" Type="http://schemas.openxmlformats.org/officeDocument/2006/relationships/image" Target="../media/image581.png"/><Relationship Id="rId28" Type="http://schemas.openxmlformats.org/officeDocument/2006/relationships/customXml" Target="../ink/ink727.xml"/><Relationship Id="rId36" Type="http://schemas.openxmlformats.org/officeDocument/2006/relationships/customXml" Target="../ink/ink731.xml"/><Relationship Id="rId49" Type="http://schemas.openxmlformats.org/officeDocument/2006/relationships/image" Target="../media/image594.png"/><Relationship Id="rId57" Type="http://schemas.openxmlformats.org/officeDocument/2006/relationships/image" Target="../media/image597.png"/><Relationship Id="rId106" Type="http://schemas.openxmlformats.org/officeDocument/2006/relationships/customXml" Target="../ink/ink766.xml"/><Relationship Id="rId10" Type="http://schemas.openxmlformats.org/officeDocument/2006/relationships/customXml" Target="../ink/ink718.xml"/><Relationship Id="rId31" Type="http://schemas.openxmlformats.org/officeDocument/2006/relationships/image" Target="../media/image585.png"/><Relationship Id="rId44" Type="http://schemas.openxmlformats.org/officeDocument/2006/relationships/customXml" Target="../ink/ink735.xml"/><Relationship Id="rId52" Type="http://schemas.openxmlformats.org/officeDocument/2006/relationships/customXml" Target="../ink/ink739.xml"/><Relationship Id="rId60" Type="http://schemas.openxmlformats.org/officeDocument/2006/relationships/customXml" Target="../ink/ink743.xml"/><Relationship Id="rId65" Type="http://schemas.openxmlformats.org/officeDocument/2006/relationships/image" Target="../media/image601.png"/><Relationship Id="rId73" Type="http://schemas.openxmlformats.org/officeDocument/2006/relationships/image" Target="../media/image605.png"/><Relationship Id="rId78" Type="http://schemas.openxmlformats.org/officeDocument/2006/relationships/customXml" Target="../ink/ink752.xml"/><Relationship Id="rId81" Type="http://schemas.openxmlformats.org/officeDocument/2006/relationships/image" Target="../media/image609.png"/><Relationship Id="rId86" Type="http://schemas.openxmlformats.org/officeDocument/2006/relationships/customXml" Target="../ink/ink756.xml"/><Relationship Id="rId94" Type="http://schemas.openxmlformats.org/officeDocument/2006/relationships/customXml" Target="../ink/ink760.xml"/><Relationship Id="rId99" Type="http://schemas.openxmlformats.org/officeDocument/2006/relationships/image" Target="../media/image618.png"/><Relationship Id="rId101" Type="http://schemas.openxmlformats.org/officeDocument/2006/relationships/image" Target="../media/image619.png"/><Relationship Id="rId4" Type="http://schemas.openxmlformats.org/officeDocument/2006/relationships/customXml" Target="../ink/ink715.xml"/><Relationship Id="rId9" Type="http://schemas.openxmlformats.org/officeDocument/2006/relationships/image" Target="../media/image575.png"/><Relationship Id="rId13" Type="http://schemas.openxmlformats.org/officeDocument/2006/relationships/image" Target="../media/image577.png"/><Relationship Id="rId18" Type="http://schemas.openxmlformats.org/officeDocument/2006/relationships/customXml" Target="../ink/ink722.xml"/><Relationship Id="rId39" Type="http://schemas.openxmlformats.org/officeDocument/2006/relationships/image" Target="../media/image589.png"/><Relationship Id="rId34" Type="http://schemas.openxmlformats.org/officeDocument/2006/relationships/customXml" Target="../ink/ink730.xml"/><Relationship Id="rId50" Type="http://schemas.openxmlformats.org/officeDocument/2006/relationships/customXml" Target="../ink/ink738.xml"/><Relationship Id="rId55" Type="http://schemas.openxmlformats.org/officeDocument/2006/relationships/image" Target="../media/image204.png"/><Relationship Id="rId76" Type="http://schemas.openxmlformats.org/officeDocument/2006/relationships/customXml" Target="../ink/ink751.xml"/><Relationship Id="rId97" Type="http://schemas.openxmlformats.org/officeDocument/2006/relationships/image" Target="../media/image617.png"/><Relationship Id="rId104" Type="http://schemas.openxmlformats.org/officeDocument/2006/relationships/customXml" Target="../ink/ink765.xml"/><Relationship Id="rId7" Type="http://schemas.openxmlformats.org/officeDocument/2006/relationships/image" Target="../media/image574.png"/><Relationship Id="rId71" Type="http://schemas.openxmlformats.org/officeDocument/2006/relationships/image" Target="../media/image604.png"/><Relationship Id="rId92" Type="http://schemas.openxmlformats.org/officeDocument/2006/relationships/customXml" Target="../ink/ink759.xml"/><Relationship Id="rId2" Type="http://schemas.openxmlformats.org/officeDocument/2006/relationships/customXml" Target="../ink/ink714.xml"/><Relationship Id="rId29" Type="http://schemas.openxmlformats.org/officeDocument/2006/relationships/image" Target="../media/image584.png"/><Relationship Id="rId24" Type="http://schemas.openxmlformats.org/officeDocument/2006/relationships/customXml" Target="../ink/ink725.xml"/><Relationship Id="rId40" Type="http://schemas.openxmlformats.org/officeDocument/2006/relationships/customXml" Target="../ink/ink733.xml"/><Relationship Id="rId45" Type="http://schemas.openxmlformats.org/officeDocument/2006/relationships/image" Target="../media/image592.png"/><Relationship Id="rId66" Type="http://schemas.openxmlformats.org/officeDocument/2006/relationships/customXml" Target="../ink/ink746.xml"/><Relationship Id="rId87" Type="http://schemas.openxmlformats.org/officeDocument/2006/relationships/image" Target="../media/image612.png"/><Relationship Id="rId61" Type="http://schemas.openxmlformats.org/officeDocument/2006/relationships/image" Target="../media/image599.png"/><Relationship Id="rId82" Type="http://schemas.openxmlformats.org/officeDocument/2006/relationships/customXml" Target="../ink/ink754.xml"/><Relationship Id="rId19" Type="http://schemas.openxmlformats.org/officeDocument/2006/relationships/image" Target="../media/image579.png"/><Relationship Id="rId14" Type="http://schemas.openxmlformats.org/officeDocument/2006/relationships/customXml" Target="../ink/ink720.xml"/><Relationship Id="rId30" Type="http://schemas.openxmlformats.org/officeDocument/2006/relationships/customXml" Target="../ink/ink728.xml"/><Relationship Id="rId35" Type="http://schemas.openxmlformats.org/officeDocument/2006/relationships/image" Target="../media/image587.png"/><Relationship Id="rId56" Type="http://schemas.openxmlformats.org/officeDocument/2006/relationships/customXml" Target="../ink/ink741.xml"/><Relationship Id="rId77" Type="http://schemas.openxmlformats.org/officeDocument/2006/relationships/image" Target="../media/image607.png"/><Relationship Id="rId100" Type="http://schemas.openxmlformats.org/officeDocument/2006/relationships/customXml" Target="../ink/ink763.xml"/><Relationship Id="rId105" Type="http://schemas.openxmlformats.org/officeDocument/2006/relationships/image" Target="../media/image621.png"/><Relationship Id="rId8" Type="http://schemas.openxmlformats.org/officeDocument/2006/relationships/customXml" Target="../ink/ink717.xml"/><Relationship Id="rId51" Type="http://schemas.openxmlformats.org/officeDocument/2006/relationships/image" Target="../media/image595.png"/><Relationship Id="rId72" Type="http://schemas.openxmlformats.org/officeDocument/2006/relationships/customXml" Target="../ink/ink749.xml"/><Relationship Id="rId93" Type="http://schemas.openxmlformats.org/officeDocument/2006/relationships/image" Target="../media/image615.png"/><Relationship Id="rId98" Type="http://schemas.openxmlformats.org/officeDocument/2006/relationships/customXml" Target="../ink/ink762.xml"/><Relationship Id="rId3" Type="http://schemas.openxmlformats.org/officeDocument/2006/relationships/image" Target="../media/image572.png"/><Relationship Id="rId25" Type="http://schemas.openxmlformats.org/officeDocument/2006/relationships/image" Target="../media/image582.png"/><Relationship Id="rId46" Type="http://schemas.openxmlformats.org/officeDocument/2006/relationships/customXml" Target="../ink/ink736.xml"/><Relationship Id="rId67" Type="http://schemas.openxmlformats.org/officeDocument/2006/relationships/image" Target="../media/image60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767.xml"/><Relationship Id="rId2" Type="http://schemas.openxmlformats.org/officeDocument/2006/relationships/image" Target="../media/image6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768.xml"/><Relationship Id="rId2" Type="http://schemas.openxmlformats.org/officeDocument/2006/relationships/image" Target="../media/image6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6.png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35.png"/><Relationship Id="rId21" Type="http://schemas.openxmlformats.org/officeDocument/2006/relationships/customXml" Target="../ink/ink778.xml"/><Relationship Id="rId42" Type="http://schemas.openxmlformats.org/officeDocument/2006/relationships/image" Target="../media/image643.png"/><Relationship Id="rId47" Type="http://schemas.openxmlformats.org/officeDocument/2006/relationships/customXml" Target="../ink/ink791.xml"/><Relationship Id="rId63" Type="http://schemas.openxmlformats.org/officeDocument/2006/relationships/customXml" Target="../ink/ink799.xml"/><Relationship Id="rId68" Type="http://schemas.openxmlformats.org/officeDocument/2006/relationships/image" Target="../media/image656.png"/><Relationship Id="rId84" Type="http://schemas.openxmlformats.org/officeDocument/2006/relationships/image" Target="../media/image664.png"/><Relationship Id="rId16" Type="http://schemas.openxmlformats.org/officeDocument/2006/relationships/image" Target="../media/image630.png"/><Relationship Id="rId11" Type="http://schemas.openxmlformats.org/officeDocument/2006/relationships/customXml" Target="../ink/ink773.xml"/><Relationship Id="rId32" Type="http://schemas.openxmlformats.org/officeDocument/2006/relationships/image" Target="../media/image638.png"/><Relationship Id="rId37" Type="http://schemas.openxmlformats.org/officeDocument/2006/relationships/customXml" Target="../ink/ink786.xml"/><Relationship Id="rId53" Type="http://schemas.openxmlformats.org/officeDocument/2006/relationships/customXml" Target="../ink/ink794.xml"/><Relationship Id="rId58" Type="http://schemas.openxmlformats.org/officeDocument/2006/relationships/image" Target="../media/image651.png"/><Relationship Id="rId74" Type="http://schemas.openxmlformats.org/officeDocument/2006/relationships/image" Target="../media/image659.png"/><Relationship Id="rId79" Type="http://schemas.openxmlformats.org/officeDocument/2006/relationships/customXml" Target="../ink/ink807.xml"/><Relationship Id="rId5" Type="http://schemas.openxmlformats.org/officeDocument/2006/relationships/customXml" Target="../ink/ink770.xml"/><Relationship Id="rId19" Type="http://schemas.openxmlformats.org/officeDocument/2006/relationships/customXml" Target="../ink/ink777.xml"/><Relationship Id="rId14" Type="http://schemas.openxmlformats.org/officeDocument/2006/relationships/image" Target="../media/image629.png"/><Relationship Id="rId22" Type="http://schemas.openxmlformats.org/officeDocument/2006/relationships/image" Target="../media/image633.png"/><Relationship Id="rId27" Type="http://schemas.openxmlformats.org/officeDocument/2006/relationships/customXml" Target="../ink/ink781.xml"/><Relationship Id="rId30" Type="http://schemas.openxmlformats.org/officeDocument/2006/relationships/image" Target="../media/image637.png"/><Relationship Id="rId35" Type="http://schemas.openxmlformats.org/officeDocument/2006/relationships/customXml" Target="../ink/ink785.xml"/><Relationship Id="rId43" Type="http://schemas.openxmlformats.org/officeDocument/2006/relationships/customXml" Target="../ink/ink789.xml"/><Relationship Id="rId48" Type="http://schemas.openxmlformats.org/officeDocument/2006/relationships/image" Target="../media/image646.png"/><Relationship Id="rId56" Type="http://schemas.openxmlformats.org/officeDocument/2006/relationships/image" Target="../media/image650.png"/><Relationship Id="rId64" Type="http://schemas.openxmlformats.org/officeDocument/2006/relationships/image" Target="../media/image654.png"/><Relationship Id="rId69" Type="http://schemas.openxmlformats.org/officeDocument/2006/relationships/customXml" Target="../ink/ink802.xml"/><Relationship Id="rId77" Type="http://schemas.openxmlformats.org/officeDocument/2006/relationships/customXml" Target="../ink/ink806.xml"/><Relationship Id="rId8" Type="http://schemas.openxmlformats.org/officeDocument/2006/relationships/image" Target="../media/image6260.png"/><Relationship Id="rId51" Type="http://schemas.openxmlformats.org/officeDocument/2006/relationships/customXml" Target="../ink/ink793.xml"/><Relationship Id="rId72" Type="http://schemas.openxmlformats.org/officeDocument/2006/relationships/image" Target="../media/image658.png"/><Relationship Id="rId80" Type="http://schemas.openxmlformats.org/officeDocument/2006/relationships/image" Target="../media/image662.png"/><Relationship Id="rId85" Type="http://schemas.openxmlformats.org/officeDocument/2006/relationships/customXml" Target="../ink/ink810.xml"/><Relationship Id="rId3" Type="http://schemas.openxmlformats.org/officeDocument/2006/relationships/customXml" Target="../ink/ink769.xml"/><Relationship Id="rId12" Type="http://schemas.openxmlformats.org/officeDocument/2006/relationships/image" Target="../media/image628.png"/><Relationship Id="rId17" Type="http://schemas.openxmlformats.org/officeDocument/2006/relationships/customXml" Target="../ink/ink776.xml"/><Relationship Id="rId25" Type="http://schemas.openxmlformats.org/officeDocument/2006/relationships/customXml" Target="../ink/ink780.xml"/><Relationship Id="rId33" Type="http://schemas.openxmlformats.org/officeDocument/2006/relationships/customXml" Target="../ink/ink784.xml"/><Relationship Id="rId38" Type="http://schemas.openxmlformats.org/officeDocument/2006/relationships/image" Target="../media/image641.png"/><Relationship Id="rId46" Type="http://schemas.openxmlformats.org/officeDocument/2006/relationships/image" Target="../media/image645.png"/><Relationship Id="rId59" Type="http://schemas.openxmlformats.org/officeDocument/2006/relationships/customXml" Target="../ink/ink797.xml"/><Relationship Id="rId67" Type="http://schemas.openxmlformats.org/officeDocument/2006/relationships/customXml" Target="../ink/ink801.xml"/><Relationship Id="rId20" Type="http://schemas.openxmlformats.org/officeDocument/2006/relationships/image" Target="../media/image632.png"/><Relationship Id="rId41" Type="http://schemas.openxmlformats.org/officeDocument/2006/relationships/customXml" Target="../ink/ink788.xml"/><Relationship Id="rId54" Type="http://schemas.openxmlformats.org/officeDocument/2006/relationships/image" Target="../media/image649.png"/><Relationship Id="rId62" Type="http://schemas.openxmlformats.org/officeDocument/2006/relationships/image" Target="../media/image653.png"/><Relationship Id="rId70" Type="http://schemas.openxmlformats.org/officeDocument/2006/relationships/image" Target="../media/image657.png"/><Relationship Id="rId75" Type="http://schemas.openxmlformats.org/officeDocument/2006/relationships/customXml" Target="../ink/ink805.xml"/><Relationship Id="rId83" Type="http://schemas.openxmlformats.org/officeDocument/2006/relationships/customXml" Target="../ink/ink80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50.png"/><Relationship Id="rId15" Type="http://schemas.openxmlformats.org/officeDocument/2006/relationships/customXml" Target="../ink/ink775.xml"/><Relationship Id="rId23" Type="http://schemas.openxmlformats.org/officeDocument/2006/relationships/customXml" Target="../ink/ink779.xml"/><Relationship Id="rId28" Type="http://schemas.openxmlformats.org/officeDocument/2006/relationships/image" Target="../media/image636.png"/><Relationship Id="rId36" Type="http://schemas.openxmlformats.org/officeDocument/2006/relationships/image" Target="../media/image640.png"/><Relationship Id="rId49" Type="http://schemas.openxmlformats.org/officeDocument/2006/relationships/customXml" Target="../ink/ink792.xml"/><Relationship Id="rId57" Type="http://schemas.openxmlformats.org/officeDocument/2006/relationships/customXml" Target="../ink/ink796.xml"/><Relationship Id="rId10" Type="http://schemas.openxmlformats.org/officeDocument/2006/relationships/image" Target="../media/image627.png"/><Relationship Id="rId31" Type="http://schemas.openxmlformats.org/officeDocument/2006/relationships/customXml" Target="../ink/ink783.xml"/><Relationship Id="rId44" Type="http://schemas.openxmlformats.org/officeDocument/2006/relationships/image" Target="../media/image644.png"/><Relationship Id="rId52" Type="http://schemas.openxmlformats.org/officeDocument/2006/relationships/image" Target="../media/image648.png"/><Relationship Id="rId60" Type="http://schemas.openxmlformats.org/officeDocument/2006/relationships/image" Target="../media/image652.png"/><Relationship Id="rId65" Type="http://schemas.openxmlformats.org/officeDocument/2006/relationships/customXml" Target="../ink/ink800.xml"/><Relationship Id="rId73" Type="http://schemas.openxmlformats.org/officeDocument/2006/relationships/customXml" Target="../ink/ink804.xml"/><Relationship Id="rId78" Type="http://schemas.openxmlformats.org/officeDocument/2006/relationships/image" Target="../media/image661.png"/><Relationship Id="rId81" Type="http://schemas.openxmlformats.org/officeDocument/2006/relationships/customXml" Target="../ink/ink808.xml"/><Relationship Id="rId86" Type="http://schemas.openxmlformats.org/officeDocument/2006/relationships/image" Target="../media/image665.png"/><Relationship Id="rId4" Type="http://schemas.openxmlformats.org/officeDocument/2006/relationships/image" Target="../media/image6240.png"/><Relationship Id="rId9" Type="http://schemas.openxmlformats.org/officeDocument/2006/relationships/customXml" Target="../ink/ink772.xml"/><Relationship Id="rId13" Type="http://schemas.openxmlformats.org/officeDocument/2006/relationships/customXml" Target="../ink/ink774.xml"/><Relationship Id="rId18" Type="http://schemas.openxmlformats.org/officeDocument/2006/relationships/image" Target="../media/image631.png"/><Relationship Id="rId39" Type="http://schemas.openxmlformats.org/officeDocument/2006/relationships/customXml" Target="../ink/ink787.xml"/><Relationship Id="rId34" Type="http://schemas.openxmlformats.org/officeDocument/2006/relationships/image" Target="../media/image639.png"/><Relationship Id="rId50" Type="http://schemas.openxmlformats.org/officeDocument/2006/relationships/image" Target="../media/image647.png"/><Relationship Id="rId55" Type="http://schemas.openxmlformats.org/officeDocument/2006/relationships/customXml" Target="../ink/ink795.xml"/><Relationship Id="rId76" Type="http://schemas.openxmlformats.org/officeDocument/2006/relationships/image" Target="../media/image660.png"/><Relationship Id="rId7" Type="http://schemas.openxmlformats.org/officeDocument/2006/relationships/customXml" Target="../ink/ink771.xml"/><Relationship Id="rId71" Type="http://schemas.openxmlformats.org/officeDocument/2006/relationships/customXml" Target="../ink/ink803.xml"/><Relationship Id="rId2" Type="http://schemas.openxmlformats.org/officeDocument/2006/relationships/image" Target="../media/image627.emf"/><Relationship Id="rId29" Type="http://schemas.openxmlformats.org/officeDocument/2006/relationships/customXml" Target="../ink/ink782.xml"/><Relationship Id="rId24" Type="http://schemas.openxmlformats.org/officeDocument/2006/relationships/image" Target="../media/image634.png"/><Relationship Id="rId40" Type="http://schemas.openxmlformats.org/officeDocument/2006/relationships/image" Target="../media/image642.png"/><Relationship Id="rId45" Type="http://schemas.openxmlformats.org/officeDocument/2006/relationships/customXml" Target="../ink/ink790.xml"/><Relationship Id="rId66" Type="http://schemas.openxmlformats.org/officeDocument/2006/relationships/image" Target="../media/image655.png"/><Relationship Id="rId61" Type="http://schemas.openxmlformats.org/officeDocument/2006/relationships/customXml" Target="../ink/ink798.xml"/><Relationship Id="rId82" Type="http://schemas.openxmlformats.org/officeDocument/2006/relationships/image" Target="../media/image66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73.png"/><Relationship Id="rId18" Type="http://schemas.openxmlformats.org/officeDocument/2006/relationships/customXml" Target="../ink/ink818.xml"/><Relationship Id="rId26" Type="http://schemas.openxmlformats.org/officeDocument/2006/relationships/customXml" Target="../ink/ink822.xml"/><Relationship Id="rId3" Type="http://schemas.openxmlformats.org/officeDocument/2006/relationships/image" Target="../media/image630.emf"/><Relationship Id="rId21" Type="http://schemas.openxmlformats.org/officeDocument/2006/relationships/image" Target="../media/image677.png"/><Relationship Id="rId34" Type="http://schemas.openxmlformats.org/officeDocument/2006/relationships/customXml" Target="../ink/ink826.xml"/><Relationship Id="rId7" Type="http://schemas.openxmlformats.org/officeDocument/2006/relationships/image" Target="../media/image670.png"/><Relationship Id="rId12" Type="http://schemas.openxmlformats.org/officeDocument/2006/relationships/customXml" Target="../ink/ink815.xml"/><Relationship Id="rId17" Type="http://schemas.openxmlformats.org/officeDocument/2006/relationships/image" Target="../media/image675.png"/><Relationship Id="rId25" Type="http://schemas.openxmlformats.org/officeDocument/2006/relationships/image" Target="../media/image679.png"/><Relationship Id="rId33" Type="http://schemas.openxmlformats.org/officeDocument/2006/relationships/image" Target="../media/image204.png"/><Relationship Id="rId2" Type="http://schemas.openxmlformats.org/officeDocument/2006/relationships/image" Target="../media/image629.emf"/><Relationship Id="rId16" Type="http://schemas.openxmlformats.org/officeDocument/2006/relationships/customXml" Target="../ink/ink817.xml"/><Relationship Id="rId20" Type="http://schemas.openxmlformats.org/officeDocument/2006/relationships/customXml" Target="../ink/ink819.xml"/><Relationship Id="rId29" Type="http://schemas.openxmlformats.org/officeDocument/2006/relationships/image" Target="../media/image68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12.xml"/><Relationship Id="rId11" Type="http://schemas.openxmlformats.org/officeDocument/2006/relationships/image" Target="../media/image672.png"/><Relationship Id="rId24" Type="http://schemas.openxmlformats.org/officeDocument/2006/relationships/customXml" Target="../ink/ink821.xml"/><Relationship Id="rId32" Type="http://schemas.openxmlformats.org/officeDocument/2006/relationships/customXml" Target="../ink/ink825.xml"/><Relationship Id="rId5" Type="http://schemas.openxmlformats.org/officeDocument/2006/relationships/image" Target="../media/image669.png"/><Relationship Id="rId15" Type="http://schemas.openxmlformats.org/officeDocument/2006/relationships/image" Target="../media/image674.png"/><Relationship Id="rId23" Type="http://schemas.openxmlformats.org/officeDocument/2006/relationships/image" Target="../media/image678.png"/><Relationship Id="rId28" Type="http://schemas.openxmlformats.org/officeDocument/2006/relationships/customXml" Target="../ink/ink823.xml"/><Relationship Id="rId10" Type="http://schemas.openxmlformats.org/officeDocument/2006/relationships/customXml" Target="../ink/ink814.xml"/><Relationship Id="rId19" Type="http://schemas.openxmlformats.org/officeDocument/2006/relationships/image" Target="../media/image676.png"/><Relationship Id="rId31" Type="http://schemas.openxmlformats.org/officeDocument/2006/relationships/image" Target="../media/image682.png"/><Relationship Id="rId4" Type="http://schemas.openxmlformats.org/officeDocument/2006/relationships/customXml" Target="../ink/ink811.xml"/><Relationship Id="rId9" Type="http://schemas.openxmlformats.org/officeDocument/2006/relationships/image" Target="../media/image671.png"/><Relationship Id="rId14" Type="http://schemas.openxmlformats.org/officeDocument/2006/relationships/customXml" Target="../ink/ink816.xml"/><Relationship Id="rId22" Type="http://schemas.openxmlformats.org/officeDocument/2006/relationships/customXml" Target="../ink/ink820.xml"/><Relationship Id="rId27" Type="http://schemas.openxmlformats.org/officeDocument/2006/relationships/image" Target="../media/image680.png"/><Relationship Id="rId30" Type="http://schemas.openxmlformats.org/officeDocument/2006/relationships/customXml" Target="../ink/ink824.xml"/><Relationship Id="rId35" Type="http://schemas.openxmlformats.org/officeDocument/2006/relationships/image" Target="../media/image683.png"/><Relationship Id="rId8" Type="http://schemas.openxmlformats.org/officeDocument/2006/relationships/customXml" Target="../ink/ink813.xml"/></Relationships>
</file>

<file path=ppt/slides/_rels/slide2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40.png"/><Relationship Id="rId21" Type="http://schemas.openxmlformats.org/officeDocument/2006/relationships/customXml" Target="../ink/ink836.xml"/><Relationship Id="rId42" Type="http://schemas.openxmlformats.org/officeDocument/2006/relationships/image" Target="../media/image704.png"/><Relationship Id="rId63" Type="http://schemas.openxmlformats.org/officeDocument/2006/relationships/customXml" Target="../ink/ink857.xml"/><Relationship Id="rId84" Type="http://schemas.openxmlformats.org/officeDocument/2006/relationships/image" Target="../media/image724.png"/><Relationship Id="rId16" Type="http://schemas.openxmlformats.org/officeDocument/2006/relationships/image" Target="../media/image691.png"/><Relationship Id="rId107" Type="http://schemas.openxmlformats.org/officeDocument/2006/relationships/image" Target="../media/image735.png"/><Relationship Id="rId11" Type="http://schemas.openxmlformats.org/officeDocument/2006/relationships/customXml" Target="../ink/ink831.xml"/><Relationship Id="rId32" Type="http://schemas.openxmlformats.org/officeDocument/2006/relationships/image" Target="../media/image699.png"/><Relationship Id="rId37" Type="http://schemas.openxmlformats.org/officeDocument/2006/relationships/customXml" Target="../ink/ink844.xml"/><Relationship Id="rId53" Type="http://schemas.openxmlformats.org/officeDocument/2006/relationships/customXml" Target="../ink/ink852.xml"/><Relationship Id="rId58" Type="http://schemas.openxmlformats.org/officeDocument/2006/relationships/image" Target="../media/image712.png"/><Relationship Id="rId74" Type="http://schemas.openxmlformats.org/officeDocument/2006/relationships/image" Target="../media/image204.png"/><Relationship Id="rId79" Type="http://schemas.openxmlformats.org/officeDocument/2006/relationships/customXml" Target="../ink/ink865.xml"/><Relationship Id="rId102" Type="http://schemas.openxmlformats.org/officeDocument/2006/relationships/customXml" Target="../ink/ink877.xml"/><Relationship Id="rId123" Type="http://schemas.openxmlformats.org/officeDocument/2006/relationships/image" Target="../media/image743.png"/><Relationship Id="rId128" Type="http://schemas.openxmlformats.org/officeDocument/2006/relationships/image" Target="../media/image745.png"/><Relationship Id="rId5" Type="http://schemas.openxmlformats.org/officeDocument/2006/relationships/customXml" Target="../ink/ink828.xml"/><Relationship Id="rId90" Type="http://schemas.openxmlformats.org/officeDocument/2006/relationships/image" Target="../media/image727.png"/><Relationship Id="rId95" Type="http://schemas.openxmlformats.org/officeDocument/2006/relationships/image" Target="../media/image729.png"/><Relationship Id="rId22" Type="http://schemas.openxmlformats.org/officeDocument/2006/relationships/image" Target="../media/image694.png"/><Relationship Id="rId27" Type="http://schemas.openxmlformats.org/officeDocument/2006/relationships/customXml" Target="../ink/ink839.xml"/><Relationship Id="rId43" Type="http://schemas.openxmlformats.org/officeDocument/2006/relationships/customXml" Target="../ink/ink847.xml"/><Relationship Id="rId48" Type="http://schemas.openxmlformats.org/officeDocument/2006/relationships/image" Target="../media/image707.png"/><Relationship Id="rId64" Type="http://schemas.openxmlformats.org/officeDocument/2006/relationships/image" Target="../media/image715.png"/><Relationship Id="rId69" Type="http://schemas.openxmlformats.org/officeDocument/2006/relationships/customXml" Target="../ink/ink860.xml"/><Relationship Id="rId113" Type="http://schemas.openxmlformats.org/officeDocument/2006/relationships/image" Target="../media/image738.png"/><Relationship Id="rId118" Type="http://schemas.openxmlformats.org/officeDocument/2006/relationships/customXml" Target="../ink/ink885.xml"/><Relationship Id="rId134" Type="http://schemas.openxmlformats.org/officeDocument/2006/relationships/image" Target="../media/image748.png"/><Relationship Id="rId80" Type="http://schemas.openxmlformats.org/officeDocument/2006/relationships/image" Target="../media/image722.png"/><Relationship Id="rId85" Type="http://schemas.openxmlformats.org/officeDocument/2006/relationships/customXml" Target="../ink/ink868.xml"/><Relationship Id="rId12" Type="http://schemas.openxmlformats.org/officeDocument/2006/relationships/image" Target="../media/image689.png"/><Relationship Id="rId17" Type="http://schemas.openxmlformats.org/officeDocument/2006/relationships/customXml" Target="../ink/ink834.xml"/><Relationship Id="rId33" Type="http://schemas.openxmlformats.org/officeDocument/2006/relationships/customXml" Target="../ink/ink842.xml"/><Relationship Id="rId38" Type="http://schemas.openxmlformats.org/officeDocument/2006/relationships/image" Target="../media/image702.png"/><Relationship Id="rId59" Type="http://schemas.openxmlformats.org/officeDocument/2006/relationships/customXml" Target="../ink/ink855.xml"/><Relationship Id="rId103" Type="http://schemas.openxmlformats.org/officeDocument/2006/relationships/image" Target="../media/image733.png"/><Relationship Id="rId108" Type="http://schemas.openxmlformats.org/officeDocument/2006/relationships/customXml" Target="../ink/ink880.xml"/><Relationship Id="rId124" Type="http://schemas.openxmlformats.org/officeDocument/2006/relationships/customXml" Target="../ink/ink888.xml"/><Relationship Id="rId129" Type="http://schemas.openxmlformats.org/officeDocument/2006/relationships/customXml" Target="../ink/ink891.xml"/><Relationship Id="rId54" Type="http://schemas.openxmlformats.org/officeDocument/2006/relationships/image" Target="../media/image710.png"/><Relationship Id="rId70" Type="http://schemas.openxmlformats.org/officeDocument/2006/relationships/image" Target="../media/image718.png"/><Relationship Id="rId75" Type="http://schemas.openxmlformats.org/officeDocument/2006/relationships/customXml" Target="../ink/ink863.xml"/><Relationship Id="rId91" Type="http://schemas.openxmlformats.org/officeDocument/2006/relationships/customXml" Target="../ink/ink871.xml"/><Relationship Id="rId96" Type="http://schemas.openxmlformats.org/officeDocument/2006/relationships/customXml" Target="../ink/ink87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6.png"/><Relationship Id="rId23" Type="http://schemas.openxmlformats.org/officeDocument/2006/relationships/customXml" Target="../ink/ink837.xml"/><Relationship Id="rId28" Type="http://schemas.openxmlformats.org/officeDocument/2006/relationships/image" Target="../media/image697.png"/><Relationship Id="rId49" Type="http://schemas.openxmlformats.org/officeDocument/2006/relationships/customXml" Target="../ink/ink850.xml"/><Relationship Id="rId114" Type="http://schemas.openxmlformats.org/officeDocument/2006/relationships/customXml" Target="../ink/ink883.xml"/><Relationship Id="rId119" Type="http://schemas.openxmlformats.org/officeDocument/2006/relationships/image" Target="../media/image741.png"/><Relationship Id="rId44" Type="http://schemas.openxmlformats.org/officeDocument/2006/relationships/image" Target="../media/image705.png"/><Relationship Id="rId60" Type="http://schemas.openxmlformats.org/officeDocument/2006/relationships/image" Target="../media/image713.png"/><Relationship Id="rId65" Type="http://schemas.openxmlformats.org/officeDocument/2006/relationships/customXml" Target="../ink/ink858.xml"/><Relationship Id="rId81" Type="http://schemas.openxmlformats.org/officeDocument/2006/relationships/customXml" Target="../ink/ink866.xml"/><Relationship Id="rId86" Type="http://schemas.openxmlformats.org/officeDocument/2006/relationships/image" Target="../media/image725.png"/><Relationship Id="rId130" Type="http://schemas.openxmlformats.org/officeDocument/2006/relationships/image" Target="../media/image746.png"/><Relationship Id="rId135" Type="http://schemas.openxmlformats.org/officeDocument/2006/relationships/customXml" Target="../ink/ink894.xml"/><Relationship Id="rId13" Type="http://schemas.openxmlformats.org/officeDocument/2006/relationships/customXml" Target="../ink/ink832.xml"/><Relationship Id="rId18" Type="http://schemas.openxmlformats.org/officeDocument/2006/relationships/image" Target="../media/image692.png"/><Relationship Id="rId39" Type="http://schemas.openxmlformats.org/officeDocument/2006/relationships/customXml" Target="../ink/ink845.xml"/><Relationship Id="rId109" Type="http://schemas.openxmlformats.org/officeDocument/2006/relationships/image" Target="../media/image736.png"/><Relationship Id="rId34" Type="http://schemas.openxmlformats.org/officeDocument/2006/relationships/image" Target="../media/image700.png"/><Relationship Id="rId50" Type="http://schemas.openxmlformats.org/officeDocument/2006/relationships/image" Target="../media/image708.png"/><Relationship Id="rId55" Type="http://schemas.openxmlformats.org/officeDocument/2006/relationships/customXml" Target="../ink/ink853.xml"/><Relationship Id="rId76" Type="http://schemas.openxmlformats.org/officeDocument/2006/relationships/image" Target="../media/image720.png"/><Relationship Id="rId97" Type="http://schemas.openxmlformats.org/officeDocument/2006/relationships/image" Target="../media/image730.png"/><Relationship Id="rId104" Type="http://schemas.openxmlformats.org/officeDocument/2006/relationships/customXml" Target="../ink/ink878.xml"/><Relationship Id="rId120" Type="http://schemas.openxmlformats.org/officeDocument/2006/relationships/customXml" Target="../ink/ink886.xml"/><Relationship Id="rId125" Type="http://schemas.openxmlformats.org/officeDocument/2006/relationships/customXml" Target="../ink/ink889.xml"/><Relationship Id="rId7" Type="http://schemas.openxmlformats.org/officeDocument/2006/relationships/customXml" Target="../ink/ink829.xml"/><Relationship Id="rId71" Type="http://schemas.openxmlformats.org/officeDocument/2006/relationships/customXml" Target="../ink/ink861.xml"/><Relationship Id="rId92" Type="http://schemas.openxmlformats.org/officeDocument/2006/relationships/customXml" Target="../ink/ink872.xml"/><Relationship Id="rId2" Type="http://schemas.openxmlformats.org/officeDocument/2006/relationships/image" Target="../media/image631.jpeg"/><Relationship Id="rId29" Type="http://schemas.openxmlformats.org/officeDocument/2006/relationships/customXml" Target="../ink/ink840.xml"/><Relationship Id="rId24" Type="http://schemas.openxmlformats.org/officeDocument/2006/relationships/image" Target="../media/image695.png"/><Relationship Id="rId40" Type="http://schemas.openxmlformats.org/officeDocument/2006/relationships/image" Target="../media/image703.png"/><Relationship Id="rId45" Type="http://schemas.openxmlformats.org/officeDocument/2006/relationships/customXml" Target="../ink/ink848.xml"/><Relationship Id="rId66" Type="http://schemas.openxmlformats.org/officeDocument/2006/relationships/image" Target="../media/image716.png"/><Relationship Id="rId87" Type="http://schemas.openxmlformats.org/officeDocument/2006/relationships/customXml" Target="../ink/ink869.xml"/><Relationship Id="rId110" Type="http://schemas.openxmlformats.org/officeDocument/2006/relationships/customXml" Target="../ink/ink881.xml"/><Relationship Id="rId115" Type="http://schemas.openxmlformats.org/officeDocument/2006/relationships/image" Target="../media/image739.png"/><Relationship Id="rId131" Type="http://schemas.openxmlformats.org/officeDocument/2006/relationships/customXml" Target="../ink/ink892.xml"/><Relationship Id="rId136" Type="http://schemas.openxmlformats.org/officeDocument/2006/relationships/image" Target="../media/image749.png"/><Relationship Id="rId61" Type="http://schemas.openxmlformats.org/officeDocument/2006/relationships/customXml" Target="../ink/ink856.xml"/><Relationship Id="rId82" Type="http://schemas.openxmlformats.org/officeDocument/2006/relationships/image" Target="../media/image723.png"/><Relationship Id="rId19" Type="http://schemas.openxmlformats.org/officeDocument/2006/relationships/customXml" Target="../ink/ink835.xml"/><Relationship Id="rId14" Type="http://schemas.openxmlformats.org/officeDocument/2006/relationships/image" Target="../media/image690.png"/><Relationship Id="rId30" Type="http://schemas.openxmlformats.org/officeDocument/2006/relationships/image" Target="../media/image698.png"/><Relationship Id="rId35" Type="http://schemas.openxmlformats.org/officeDocument/2006/relationships/customXml" Target="../ink/ink843.xml"/><Relationship Id="rId56" Type="http://schemas.openxmlformats.org/officeDocument/2006/relationships/image" Target="../media/image711.png"/><Relationship Id="rId77" Type="http://schemas.openxmlformats.org/officeDocument/2006/relationships/customXml" Target="../ink/ink864.xml"/><Relationship Id="rId100" Type="http://schemas.openxmlformats.org/officeDocument/2006/relationships/customXml" Target="../ink/ink876.xml"/><Relationship Id="rId105" Type="http://schemas.openxmlformats.org/officeDocument/2006/relationships/image" Target="../media/image734.png"/><Relationship Id="rId126" Type="http://schemas.openxmlformats.org/officeDocument/2006/relationships/image" Target="../media/image744.png"/><Relationship Id="rId8" Type="http://schemas.openxmlformats.org/officeDocument/2006/relationships/image" Target="../media/image687.png"/><Relationship Id="rId51" Type="http://schemas.openxmlformats.org/officeDocument/2006/relationships/customXml" Target="../ink/ink851.xml"/><Relationship Id="rId72" Type="http://schemas.openxmlformats.org/officeDocument/2006/relationships/image" Target="../media/image719.png"/><Relationship Id="rId93" Type="http://schemas.openxmlformats.org/officeDocument/2006/relationships/image" Target="../media/image728.png"/><Relationship Id="rId98" Type="http://schemas.openxmlformats.org/officeDocument/2006/relationships/customXml" Target="../ink/ink875.xml"/><Relationship Id="rId121" Type="http://schemas.openxmlformats.org/officeDocument/2006/relationships/image" Target="../media/image742.png"/><Relationship Id="rId3" Type="http://schemas.openxmlformats.org/officeDocument/2006/relationships/customXml" Target="../ink/ink827.xml"/><Relationship Id="rId25" Type="http://schemas.openxmlformats.org/officeDocument/2006/relationships/customXml" Target="../ink/ink838.xml"/><Relationship Id="rId46" Type="http://schemas.openxmlformats.org/officeDocument/2006/relationships/image" Target="../media/image706.png"/><Relationship Id="rId67" Type="http://schemas.openxmlformats.org/officeDocument/2006/relationships/customXml" Target="../ink/ink859.xml"/><Relationship Id="rId116" Type="http://schemas.openxmlformats.org/officeDocument/2006/relationships/customXml" Target="../ink/ink884.xml"/><Relationship Id="rId20" Type="http://schemas.openxmlformats.org/officeDocument/2006/relationships/image" Target="../media/image693.png"/><Relationship Id="rId41" Type="http://schemas.openxmlformats.org/officeDocument/2006/relationships/customXml" Target="../ink/ink846.xml"/><Relationship Id="rId62" Type="http://schemas.openxmlformats.org/officeDocument/2006/relationships/image" Target="../media/image714.png"/><Relationship Id="rId83" Type="http://schemas.openxmlformats.org/officeDocument/2006/relationships/customXml" Target="../ink/ink867.xml"/><Relationship Id="rId88" Type="http://schemas.openxmlformats.org/officeDocument/2006/relationships/image" Target="../media/image726.png"/><Relationship Id="rId111" Type="http://schemas.openxmlformats.org/officeDocument/2006/relationships/image" Target="../media/image737.png"/><Relationship Id="rId132" Type="http://schemas.openxmlformats.org/officeDocument/2006/relationships/image" Target="../media/image747.png"/><Relationship Id="rId15" Type="http://schemas.openxmlformats.org/officeDocument/2006/relationships/customXml" Target="../ink/ink833.xml"/><Relationship Id="rId36" Type="http://schemas.openxmlformats.org/officeDocument/2006/relationships/image" Target="../media/image701.png"/><Relationship Id="rId57" Type="http://schemas.openxmlformats.org/officeDocument/2006/relationships/customXml" Target="../ink/ink854.xml"/><Relationship Id="rId106" Type="http://schemas.openxmlformats.org/officeDocument/2006/relationships/customXml" Target="../ink/ink879.xml"/><Relationship Id="rId127" Type="http://schemas.openxmlformats.org/officeDocument/2006/relationships/customXml" Target="../ink/ink890.xml"/><Relationship Id="rId10" Type="http://schemas.openxmlformats.org/officeDocument/2006/relationships/image" Target="../media/image688.png"/><Relationship Id="rId31" Type="http://schemas.openxmlformats.org/officeDocument/2006/relationships/customXml" Target="../ink/ink841.xml"/><Relationship Id="rId52" Type="http://schemas.openxmlformats.org/officeDocument/2006/relationships/image" Target="../media/image709.png"/><Relationship Id="rId73" Type="http://schemas.openxmlformats.org/officeDocument/2006/relationships/customXml" Target="../ink/ink862.xml"/><Relationship Id="rId78" Type="http://schemas.openxmlformats.org/officeDocument/2006/relationships/image" Target="../media/image721.png"/><Relationship Id="rId94" Type="http://schemas.openxmlformats.org/officeDocument/2006/relationships/customXml" Target="../ink/ink873.xml"/><Relationship Id="rId99" Type="http://schemas.openxmlformats.org/officeDocument/2006/relationships/image" Target="../media/image731.png"/><Relationship Id="rId101" Type="http://schemas.openxmlformats.org/officeDocument/2006/relationships/image" Target="../media/image732.png"/><Relationship Id="rId122" Type="http://schemas.openxmlformats.org/officeDocument/2006/relationships/customXml" Target="../ink/ink887.xml"/><Relationship Id="rId4" Type="http://schemas.openxmlformats.org/officeDocument/2006/relationships/image" Target="../media/image685.png"/><Relationship Id="rId9" Type="http://schemas.openxmlformats.org/officeDocument/2006/relationships/customXml" Target="../ink/ink830.xml"/><Relationship Id="rId26" Type="http://schemas.openxmlformats.org/officeDocument/2006/relationships/image" Target="../media/image696.png"/><Relationship Id="rId47" Type="http://schemas.openxmlformats.org/officeDocument/2006/relationships/customXml" Target="../ink/ink849.xml"/><Relationship Id="rId68" Type="http://schemas.openxmlformats.org/officeDocument/2006/relationships/image" Target="../media/image717.png"/><Relationship Id="rId89" Type="http://schemas.openxmlformats.org/officeDocument/2006/relationships/customXml" Target="../ink/ink870.xml"/><Relationship Id="rId112" Type="http://schemas.openxmlformats.org/officeDocument/2006/relationships/customXml" Target="../ink/ink882.xml"/><Relationship Id="rId133" Type="http://schemas.openxmlformats.org/officeDocument/2006/relationships/customXml" Target="../ink/ink893.xml"/></Relationships>
</file>

<file path=ppt/slides/_rels/slide2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52.xml"/><Relationship Id="rId21" Type="http://schemas.openxmlformats.org/officeDocument/2006/relationships/customXml" Target="../ink/ink904.xml"/><Relationship Id="rId42" Type="http://schemas.openxmlformats.org/officeDocument/2006/relationships/image" Target="../media/image770.png"/><Relationship Id="rId63" Type="http://schemas.openxmlformats.org/officeDocument/2006/relationships/customXml" Target="../ink/ink925.xml"/><Relationship Id="rId84" Type="http://schemas.openxmlformats.org/officeDocument/2006/relationships/image" Target="../media/image791.png"/><Relationship Id="rId138" Type="http://schemas.openxmlformats.org/officeDocument/2006/relationships/image" Target="../media/image818.png"/><Relationship Id="rId107" Type="http://schemas.openxmlformats.org/officeDocument/2006/relationships/customXml" Target="../ink/ink947.xml"/><Relationship Id="rId11" Type="http://schemas.openxmlformats.org/officeDocument/2006/relationships/customXml" Target="../ink/ink899.xml"/><Relationship Id="rId32" Type="http://schemas.openxmlformats.org/officeDocument/2006/relationships/image" Target="../media/image765.png"/><Relationship Id="rId37" Type="http://schemas.openxmlformats.org/officeDocument/2006/relationships/customXml" Target="../ink/ink912.xml"/><Relationship Id="rId53" Type="http://schemas.openxmlformats.org/officeDocument/2006/relationships/customXml" Target="../ink/ink920.xml"/><Relationship Id="rId58" Type="http://schemas.openxmlformats.org/officeDocument/2006/relationships/image" Target="../media/image778.png"/><Relationship Id="rId74" Type="http://schemas.openxmlformats.org/officeDocument/2006/relationships/image" Target="../media/image786.png"/><Relationship Id="rId79" Type="http://schemas.openxmlformats.org/officeDocument/2006/relationships/customXml" Target="../ink/ink933.xml"/><Relationship Id="rId102" Type="http://schemas.openxmlformats.org/officeDocument/2006/relationships/image" Target="../media/image800.png"/><Relationship Id="rId123" Type="http://schemas.openxmlformats.org/officeDocument/2006/relationships/customXml" Target="../ink/ink955.xml"/><Relationship Id="rId128" Type="http://schemas.openxmlformats.org/officeDocument/2006/relationships/image" Target="../media/image813.png"/><Relationship Id="rId144" Type="http://schemas.openxmlformats.org/officeDocument/2006/relationships/image" Target="../media/image821.png"/><Relationship Id="rId5" Type="http://schemas.openxmlformats.org/officeDocument/2006/relationships/customXml" Target="../ink/ink896.xml"/><Relationship Id="rId90" Type="http://schemas.openxmlformats.org/officeDocument/2006/relationships/image" Target="../media/image794.png"/><Relationship Id="rId95" Type="http://schemas.openxmlformats.org/officeDocument/2006/relationships/customXml" Target="../ink/ink941.xml"/><Relationship Id="rId22" Type="http://schemas.openxmlformats.org/officeDocument/2006/relationships/image" Target="../media/image760.png"/><Relationship Id="rId27" Type="http://schemas.openxmlformats.org/officeDocument/2006/relationships/customXml" Target="../ink/ink907.xml"/><Relationship Id="rId43" Type="http://schemas.openxmlformats.org/officeDocument/2006/relationships/customXml" Target="../ink/ink915.xml"/><Relationship Id="rId48" Type="http://schemas.openxmlformats.org/officeDocument/2006/relationships/image" Target="../media/image773.png"/><Relationship Id="rId64" Type="http://schemas.openxmlformats.org/officeDocument/2006/relationships/image" Target="../media/image781.png"/><Relationship Id="rId69" Type="http://schemas.openxmlformats.org/officeDocument/2006/relationships/customXml" Target="../ink/ink928.xml"/><Relationship Id="rId113" Type="http://schemas.openxmlformats.org/officeDocument/2006/relationships/customXml" Target="../ink/ink950.xml"/><Relationship Id="rId118" Type="http://schemas.openxmlformats.org/officeDocument/2006/relationships/image" Target="../media/image808.png"/><Relationship Id="rId134" Type="http://schemas.openxmlformats.org/officeDocument/2006/relationships/image" Target="../media/image816.png"/><Relationship Id="rId139" Type="http://schemas.openxmlformats.org/officeDocument/2006/relationships/customXml" Target="../ink/ink963.xml"/><Relationship Id="rId80" Type="http://schemas.openxmlformats.org/officeDocument/2006/relationships/image" Target="../media/image789.png"/><Relationship Id="rId85" Type="http://schemas.openxmlformats.org/officeDocument/2006/relationships/customXml" Target="../ink/ink936.xml"/><Relationship Id="rId12" Type="http://schemas.openxmlformats.org/officeDocument/2006/relationships/image" Target="../media/image755.png"/><Relationship Id="rId17" Type="http://schemas.openxmlformats.org/officeDocument/2006/relationships/customXml" Target="../ink/ink902.xml"/><Relationship Id="rId33" Type="http://schemas.openxmlformats.org/officeDocument/2006/relationships/customXml" Target="../ink/ink910.xml"/><Relationship Id="rId38" Type="http://schemas.openxmlformats.org/officeDocument/2006/relationships/image" Target="../media/image768.png"/><Relationship Id="rId59" Type="http://schemas.openxmlformats.org/officeDocument/2006/relationships/customXml" Target="../ink/ink923.xml"/><Relationship Id="rId103" Type="http://schemas.openxmlformats.org/officeDocument/2006/relationships/customXml" Target="../ink/ink945.xml"/><Relationship Id="rId108" Type="http://schemas.openxmlformats.org/officeDocument/2006/relationships/image" Target="../media/image803.png"/><Relationship Id="rId124" Type="http://schemas.openxmlformats.org/officeDocument/2006/relationships/image" Target="../media/image811.png"/><Relationship Id="rId129" Type="http://schemas.openxmlformats.org/officeDocument/2006/relationships/customXml" Target="../ink/ink958.xml"/><Relationship Id="rId54" Type="http://schemas.openxmlformats.org/officeDocument/2006/relationships/image" Target="../media/image776.png"/><Relationship Id="rId70" Type="http://schemas.openxmlformats.org/officeDocument/2006/relationships/image" Target="../media/image784.png"/><Relationship Id="rId75" Type="http://schemas.openxmlformats.org/officeDocument/2006/relationships/customXml" Target="../ink/ink931.xml"/><Relationship Id="rId91" Type="http://schemas.openxmlformats.org/officeDocument/2006/relationships/customXml" Target="../ink/ink939.xml"/><Relationship Id="rId96" Type="http://schemas.openxmlformats.org/officeDocument/2006/relationships/image" Target="../media/image797.png"/><Relationship Id="rId140" Type="http://schemas.openxmlformats.org/officeDocument/2006/relationships/image" Target="../media/image8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2.png"/><Relationship Id="rId23" Type="http://schemas.openxmlformats.org/officeDocument/2006/relationships/customXml" Target="../ink/ink905.xml"/><Relationship Id="rId28" Type="http://schemas.openxmlformats.org/officeDocument/2006/relationships/image" Target="../media/image763.png"/><Relationship Id="rId49" Type="http://schemas.openxmlformats.org/officeDocument/2006/relationships/customXml" Target="../ink/ink918.xml"/><Relationship Id="rId114" Type="http://schemas.openxmlformats.org/officeDocument/2006/relationships/image" Target="../media/image806.png"/><Relationship Id="rId119" Type="http://schemas.openxmlformats.org/officeDocument/2006/relationships/customXml" Target="../ink/ink953.xml"/><Relationship Id="rId44" Type="http://schemas.openxmlformats.org/officeDocument/2006/relationships/image" Target="../media/image771.png"/><Relationship Id="rId60" Type="http://schemas.openxmlformats.org/officeDocument/2006/relationships/image" Target="../media/image779.png"/><Relationship Id="rId65" Type="http://schemas.openxmlformats.org/officeDocument/2006/relationships/customXml" Target="../ink/ink926.xml"/><Relationship Id="rId81" Type="http://schemas.openxmlformats.org/officeDocument/2006/relationships/customXml" Target="../ink/ink934.xml"/><Relationship Id="rId86" Type="http://schemas.openxmlformats.org/officeDocument/2006/relationships/image" Target="../media/image792.png"/><Relationship Id="rId130" Type="http://schemas.openxmlformats.org/officeDocument/2006/relationships/image" Target="../media/image814.png"/><Relationship Id="rId135" Type="http://schemas.openxmlformats.org/officeDocument/2006/relationships/customXml" Target="../ink/ink961.xml"/><Relationship Id="rId13" Type="http://schemas.openxmlformats.org/officeDocument/2006/relationships/customXml" Target="../ink/ink900.xml"/><Relationship Id="rId18" Type="http://schemas.openxmlformats.org/officeDocument/2006/relationships/image" Target="../media/image758.png"/><Relationship Id="rId39" Type="http://schemas.openxmlformats.org/officeDocument/2006/relationships/customXml" Target="../ink/ink913.xml"/><Relationship Id="rId109" Type="http://schemas.openxmlformats.org/officeDocument/2006/relationships/customXml" Target="../ink/ink948.xml"/><Relationship Id="rId34" Type="http://schemas.openxmlformats.org/officeDocument/2006/relationships/image" Target="../media/image766.png"/><Relationship Id="rId50" Type="http://schemas.openxmlformats.org/officeDocument/2006/relationships/image" Target="../media/image774.png"/><Relationship Id="rId55" Type="http://schemas.openxmlformats.org/officeDocument/2006/relationships/customXml" Target="../ink/ink921.xml"/><Relationship Id="rId76" Type="http://schemas.openxmlformats.org/officeDocument/2006/relationships/image" Target="../media/image787.png"/><Relationship Id="rId97" Type="http://schemas.openxmlformats.org/officeDocument/2006/relationships/customXml" Target="../ink/ink942.xml"/><Relationship Id="rId104" Type="http://schemas.openxmlformats.org/officeDocument/2006/relationships/image" Target="../media/image801.png"/><Relationship Id="rId120" Type="http://schemas.openxmlformats.org/officeDocument/2006/relationships/image" Target="../media/image809.png"/><Relationship Id="rId125" Type="http://schemas.openxmlformats.org/officeDocument/2006/relationships/customXml" Target="../ink/ink956.xml"/><Relationship Id="rId141" Type="http://schemas.openxmlformats.org/officeDocument/2006/relationships/customXml" Target="../ink/ink964.xml"/><Relationship Id="rId7" Type="http://schemas.openxmlformats.org/officeDocument/2006/relationships/customXml" Target="../ink/ink897.xml"/><Relationship Id="rId71" Type="http://schemas.openxmlformats.org/officeDocument/2006/relationships/customXml" Target="../ink/ink929.xml"/><Relationship Id="rId92" Type="http://schemas.openxmlformats.org/officeDocument/2006/relationships/image" Target="../media/image795.png"/><Relationship Id="rId2" Type="http://schemas.openxmlformats.org/officeDocument/2006/relationships/image" Target="../media/image632.jpeg"/><Relationship Id="rId29" Type="http://schemas.openxmlformats.org/officeDocument/2006/relationships/customXml" Target="../ink/ink908.xml"/><Relationship Id="rId24" Type="http://schemas.openxmlformats.org/officeDocument/2006/relationships/image" Target="../media/image761.png"/><Relationship Id="rId40" Type="http://schemas.openxmlformats.org/officeDocument/2006/relationships/image" Target="../media/image769.png"/><Relationship Id="rId45" Type="http://schemas.openxmlformats.org/officeDocument/2006/relationships/customXml" Target="../ink/ink916.xml"/><Relationship Id="rId66" Type="http://schemas.openxmlformats.org/officeDocument/2006/relationships/image" Target="../media/image782.png"/><Relationship Id="rId87" Type="http://schemas.openxmlformats.org/officeDocument/2006/relationships/customXml" Target="../ink/ink937.xml"/><Relationship Id="rId110" Type="http://schemas.openxmlformats.org/officeDocument/2006/relationships/image" Target="../media/image804.png"/><Relationship Id="rId115" Type="http://schemas.openxmlformats.org/officeDocument/2006/relationships/customXml" Target="../ink/ink951.xml"/><Relationship Id="rId131" Type="http://schemas.openxmlformats.org/officeDocument/2006/relationships/customXml" Target="../ink/ink959.xml"/><Relationship Id="rId136" Type="http://schemas.openxmlformats.org/officeDocument/2006/relationships/image" Target="../media/image817.png"/><Relationship Id="rId61" Type="http://schemas.openxmlformats.org/officeDocument/2006/relationships/customXml" Target="../ink/ink924.xml"/><Relationship Id="rId82" Type="http://schemas.openxmlformats.org/officeDocument/2006/relationships/image" Target="../media/image790.png"/><Relationship Id="rId19" Type="http://schemas.openxmlformats.org/officeDocument/2006/relationships/customXml" Target="../ink/ink903.xml"/><Relationship Id="rId14" Type="http://schemas.openxmlformats.org/officeDocument/2006/relationships/image" Target="../media/image756.png"/><Relationship Id="rId30" Type="http://schemas.openxmlformats.org/officeDocument/2006/relationships/image" Target="../media/image764.png"/><Relationship Id="rId35" Type="http://schemas.openxmlformats.org/officeDocument/2006/relationships/customXml" Target="../ink/ink911.xml"/><Relationship Id="rId56" Type="http://schemas.openxmlformats.org/officeDocument/2006/relationships/image" Target="../media/image777.png"/><Relationship Id="rId77" Type="http://schemas.openxmlformats.org/officeDocument/2006/relationships/customXml" Target="../ink/ink932.xml"/><Relationship Id="rId100" Type="http://schemas.openxmlformats.org/officeDocument/2006/relationships/image" Target="../media/image799.png"/><Relationship Id="rId105" Type="http://schemas.openxmlformats.org/officeDocument/2006/relationships/customXml" Target="../ink/ink946.xml"/><Relationship Id="rId126" Type="http://schemas.openxmlformats.org/officeDocument/2006/relationships/image" Target="../media/image812.png"/><Relationship Id="rId8" Type="http://schemas.openxmlformats.org/officeDocument/2006/relationships/image" Target="../media/image753.png"/><Relationship Id="rId51" Type="http://schemas.openxmlformats.org/officeDocument/2006/relationships/customXml" Target="../ink/ink919.xml"/><Relationship Id="rId72" Type="http://schemas.openxmlformats.org/officeDocument/2006/relationships/image" Target="../media/image785.png"/><Relationship Id="rId93" Type="http://schemas.openxmlformats.org/officeDocument/2006/relationships/customXml" Target="../ink/ink940.xml"/><Relationship Id="rId98" Type="http://schemas.openxmlformats.org/officeDocument/2006/relationships/image" Target="../media/image798.png"/><Relationship Id="rId121" Type="http://schemas.openxmlformats.org/officeDocument/2006/relationships/customXml" Target="../ink/ink954.xml"/><Relationship Id="rId142" Type="http://schemas.openxmlformats.org/officeDocument/2006/relationships/image" Target="../media/image820.png"/><Relationship Id="rId3" Type="http://schemas.openxmlformats.org/officeDocument/2006/relationships/customXml" Target="../ink/ink895.xml"/><Relationship Id="rId25" Type="http://schemas.openxmlformats.org/officeDocument/2006/relationships/customXml" Target="../ink/ink906.xml"/><Relationship Id="rId46" Type="http://schemas.openxmlformats.org/officeDocument/2006/relationships/image" Target="../media/image772.png"/><Relationship Id="rId67" Type="http://schemas.openxmlformats.org/officeDocument/2006/relationships/customXml" Target="../ink/ink927.xml"/><Relationship Id="rId116" Type="http://schemas.openxmlformats.org/officeDocument/2006/relationships/image" Target="../media/image807.png"/><Relationship Id="rId137" Type="http://schemas.openxmlformats.org/officeDocument/2006/relationships/customXml" Target="../ink/ink962.xml"/><Relationship Id="rId20" Type="http://schemas.openxmlformats.org/officeDocument/2006/relationships/image" Target="../media/image759.png"/><Relationship Id="rId41" Type="http://schemas.openxmlformats.org/officeDocument/2006/relationships/customXml" Target="../ink/ink914.xml"/><Relationship Id="rId62" Type="http://schemas.openxmlformats.org/officeDocument/2006/relationships/image" Target="../media/image780.png"/><Relationship Id="rId83" Type="http://schemas.openxmlformats.org/officeDocument/2006/relationships/customXml" Target="../ink/ink935.xml"/><Relationship Id="rId88" Type="http://schemas.openxmlformats.org/officeDocument/2006/relationships/image" Target="../media/image793.png"/><Relationship Id="rId111" Type="http://schemas.openxmlformats.org/officeDocument/2006/relationships/customXml" Target="../ink/ink949.xml"/><Relationship Id="rId132" Type="http://schemas.openxmlformats.org/officeDocument/2006/relationships/image" Target="../media/image815.png"/><Relationship Id="rId15" Type="http://schemas.openxmlformats.org/officeDocument/2006/relationships/customXml" Target="../ink/ink901.xml"/><Relationship Id="rId36" Type="http://schemas.openxmlformats.org/officeDocument/2006/relationships/image" Target="../media/image767.png"/><Relationship Id="rId57" Type="http://schemas.openxmlformats.org/officeDocument/2006/relationships/customXml" Target="../ink/ink922.xml"/><Relationship Id="rId106" Type="http://schemas.openxmlformats.org/officeDocument/2006/relationships/image" Target="../media/image802.png"/><Relationship Id="rId127" Type="http://schemas.openxmlformats.org/officeDocument/2006/relationships/customXml" Target="../ink/ink957.xml"/><Relationship Id="rId10" Type="http://schemas.openxmlformats.org/officeDocument/2006/relationships/image" Target="../media/image754.png"/><Relationship Id="rId31" Type="http://schemas.openxmlformats.org/officeDocument/2006/relationships/customXml" Target="../ink/ink909.xml"/><Relationship Id="rId52" Type="http://schemas.openxmlformats.org/officeDocument/2006/relationships/image" Target="../media/image775.png"/><Relationship Id="rId73" Type="http://schemas.openxmlformats.org/officeDocument/2006/relationships/customXml" Target="../ink/ink930.xml"/><Relationship Id="rId78" Type="http://schemas.openxmlformats.org/officeDocument/2006/relationships/image" Target="../media/image788.png"/><Relationship Id="rId94" Type="http://schemas.openxmlformats.org/officeDocument/2006/relationships/image" Target="../media/image796.png"/><Relationship Id="rId99" Type="http://schemas.openxmlformats.org/officeDocument/2006/relationships/customXml" Target="../ink/ink943.xml"/><Relationship Id="rId101" Type="http://schemas.openxmlformats.org/officeDocument/2006/relationships/customXml" Target="../ink/ink944.xml"/><Relationship Id="rId122" Type="http://schemas.openxmlformats.org/officeDocument/2006/relationships/image" Target="../media/image810.png"/><Relationship Id="rId143" Type="http://schemas.openxmlformats.org/officeDocument/2006/relationships/customXml" Target="../ink/ink965.xml"/><Relationship Id="rId4" Type="http://schemas.openxmlformats.org/officeDocument/2006/relationships/image" Target="../media/image751.png"/><Relationship Id="rId9" Type="http://schemas.openxmlformats.org/officeDocument/2006/relationships/customXml" Target="../ink/ink898.xml"/><Relationship Id="rId26" Type="http://schemas.openxmlformats.org/officeDocument/2006/relationships/image" Target="../media/image762.png"/><Relationship Id="rId47" Type="http://schemas.openxmlformats.org/officeDocument/2006/relationships/customXml" Target="../ink/ink917.xml"/><Relationship Id="rId68" Type="http://schemas.openxmlformats.org/officeDocument/2006/relationships/image" Target="../media/image783.png"/><Relationship Id="rId89" Type="http://schemas.openxmlformats.org/officeDocument/2006/relationships/customXml" Target="../ink/ink938.xml"/><Relationship Id="rId112" Type="http://schemas.openxmlformats.org/officeDocument/2006/relationships/image" Target="../media/image805.png"/><Relationship Id="rId133" Type="http://schemas.openxmlformats.org/officeDocument/2006/relationships/customXml" Target="../ink/ink960.xml"/><Relationship Id="rId16" Type="http://schemas.openxmlformats.org/officeDocument/2006/relationships/image" Target="../media/image757.png"/></Relationships>
</file>

<file path=ppt/slides/_rels/slide2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33.png"/><Relationship Id="rId21" Type="http://schemas.openxmlformats.org/officeDocument/2006/relationships/customXml" Target="../ink/ink975.xml"/><Relationship Id="rId42" Type="http://schemas.openxmlformats.org/officeDocument/2006/relationships/image" Target="../media/image841.png"/><Relationship Id="rId47" Type="http://schemas.openxmlformats.org/officeDocument/2006/relationships/customXml" Target="../ink/ink988.xml"/><Relationship Id="rId63" Type="http://schemas.openxmlformats.org/officeDocument/2006/relationships/customXml" Target="../ink/ink996.xml"/><Relationship Id="rId68" Type="http://schemas.openxmlformats.org/officeDocument/2006/relationships/image" Target="../media/image854.png"/><Relationship Id="rId84" Type="http://schemas.openxmlformats.org/officeDocument/2006/relationships/customXml" Target="../ink/ink1007.xml"/><Relationship Id="rId89" Type="http://schemas.openxmlformats.org/officeDocument/2006/relationships/image" Target="../media/image864.png"/><Relationship Id="rId16" Type="http://schemas.openxmlformats.org/officeDocument/2006/relationships/image" Target="../media/image829.png"/><Relationship Id="rId11" Type="http://schemas.openxmlformats.org/officeDocument/2006/relationships/customXml" Target="../ink/ink970.xml"/><Relationship Id="rId32" Type="http://schemas.openxmlformats.org/officeDocument/2006/relationships/image" Target="../media/image836.png"/><Relationship Id="rId37" Type="http://schemas.openxmlformats.org/officeDocument/2006/relationships/customXml" Target="../ink/ink983.xml"/><Relationship Id="rId53" Type="http://schemas.openxmlformats.org/officeDocument/2006/relationships/customXml" Target="../ink/ink991.xml"/><Relationship Id="rId58" Type="http://schemas.openxmlformats.org/officeDocument/2006/relationships/image" Target="../media/image849.png"/><Relationship Id="rId74" Type="http://schemas.openxmlformats.org/officeDocument/2006/relationships/customXml" Target="../ink/ink1002.xml"/><Relationship Id="rId79" Type="http://schemas.openxmlformats.org/officeDocument/2006/relationships/image" Target="../media/image859.png"/><Relationship Id="rId102" Type="http://schemas.openxmlformats.org/officeDocument/2006/relationships/customXml" Target="../ink/ink1016.xml"/><Relationship Id="rId5" Type="http://schemas.openxmlformats.org/officeDocument/2006/relationships/customXml" Target="../ink/ink967.xml"/><Relationship Id="rId90" Type="http://schemas.openxmlformats.org/officeDocument/2006/relationships/customXml" Target="../ink/ink1010.xml"/><Relationship Id="rId95" Type="http://schemas.openxmlformats.org/officeDocument/2006/relationships/image" Target="../media/image867.png"/><Relationship Id="rId22" Type="http://schemas.openxmlformats.org/officeDocument/2006/relationships/image" Target="../media/image832.png"/><Relationship Id="rId27" Type="http://schemas.openxmlformats.org/officeDocument/2006/relationships/customXml" Target="../ink/ink978.xml"/><Relationship Id="rId43" Type="http://schemas.openxmlformats.org/officeDocument/2006/relationships/customXml" Target="../ink/ink986.xml"/><Relationship Id="rId48" Type="http://schemas.openxmlformats.org/officeDocument/2006/relationships/image" Target="../media/image844.png"/><Relationship Id="rId64" Type="http://schemas.openxmlformats.org/officeDocument/2006/relationships/image" Target="../media/image852.png"/><Relationship Id="rId69" Type="http://schemas.openxmlformats.org/officeDocument/2006/relationships/customXml" Target="../ink/ink999.xml"/><Relationship Id="rId80" Type="http://schemas.openxmlformats.org/officeDocument/2006/relationships/customXml" Target="../ink/ink1005.xml"/><Relationship Id="rId85" Type="http://schemas.openxmlformats.org/officeDocument/2006/relationships/image" Target="../media/image862.png"/><Relationship Id="rId12" Type="http://schemas.openxmlformats.org/officeDocument/2006/relationships/image" Target="../media/image827.png"/><Relationship Id="rId17" Type="http://schemas.openxmlformats.org/officeDocument/2006/relationships/customXml" Target="../ink/ink973.xml"/><Relationship Id="rId25" Type="http://schemas.openxmlformats.org/officeDocument/2006/relationships/customXml" Target="../ink/ink977.xml"/><Relationship Id="rId33" Type="http://schemas.openxmlformats.org/officeDocument/2006/relationships/customXml" Target="../ink/ink981.xml"/><Relationship Id="rId38" Type="http://schemas.openxmlformats.org/officeDocument/2006/relationships/image" Target="../media/image839.png"/><Relationship Id="rId46" Type="http://schemas.openxmlformats.org/officeDocument/2006/relationships/image" Target="../media/image843.png"/><Relationship Id="rId59" Type="http://schemas.openxmlformats.org/officeDocument/2006/relationships/customXml" Target="../ink/ink994.xml"/><Relationship Id="rId67" Type="http://schemas.openxmlformats.org/officeDocument/2006/relationships/customXml" Target="../ink/ink998.xml"/><Relationship Id="rId103" Type="http://schemas.openxmlformats.org/officeDocument/2006/relationships/image" Target="../media/image871.png"/><Relationship Id="rId20" Type="http://schemas.openxmlformats.org/officeDocument/2006/relationships/image" Target="../media/image831.png"/><Relationship Id="rId41" Type="http://schemas.openxmlformats.org/officeDocument/2006/relationships/customXml" Target="../ink/ink985.xml"/><Relationship Id="rId54" Type="http://schemas.openxmlformats.org/officeDocument/2006/relationships/image" Target="../media/image847.png"/><Relationship Id="rId62" Type="http://schemas.openxmlformats.org/officeDocument/2006/relationships/image" Target="../media/image851.png"/><Relationship Id="rId70" Type="http://schemas.openxmlformats.org/officeDocument/2006/relationships/customXml" Target="../ink/ink1000.xml"/><Relationship Id="rId75" Type="http://schemas.openxmlformats.org/officeDocument/2006/relationships/image" Target="../media/image857.png"/><Relationship Id="rId83" Type="http://schemas.openxmlformats.org/officeDocument/2006/relationships/image" Target="../media/image861.png"/><Relationship Id="rId88" Type="http://schemas.openxmlformats.org/officeDocument/2006/relationships/customXml" Target="../ink/ink1009.xml"/><Relationship Id="rId91" Type="http://schemas.openxmlformats.org/officeDocument/2006/relationships/image" Target="../media/image865.png"/><Relationship Id="rId96" Type="http://schemas.openxmlformats.org/officeDocument/2006/relationships/customXml" Target="../ink/ink10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4.png"/><Relationship Id="rId15" Type="http://schemas.openxmlformats.org/officeDocument/2006/relationships/customXml" Target="../ink/ink972.xml"/><Relationship Id="rId23" Type="http://schemas.openxmlformats.org/officeDocument/2006/relationships/customXml" Target="../ink/ink976.xml"/><Relationship Id="rId28" Type="http://schemas.openxmlformats.org/officeDocument/2006/relationships/image" Target="../media/image834.png"/><Relationship Id="rId36" Type="http://schemas.openxmlformats.org/officeDocument/2006/relationships/image" Target="../media/image838.png"/><Relationship Id="rId49" Type="http://schemas.openxmlformats.org/officeDocument/2006/relationships/customXml" Target="../ink/ink989.xml"/><Relationship Id="rId57" Type="http://schemas.openxmlformats.org/officeDocument/2006/relationships/customXml" Target="../ink/ink993.xml"/><Relationship Id="rId10" Type="http://schemas.openxmlformats.org/officeDocument/2006/relationships/image" Target="../media/image826.png"/><Relationship Id="rId31" Type="http://schemas.openxmlformats.org/officeDocument/2006/relationships/customXml" Target="../ink/ink980.xml"/><Relationship Id="rId44" Type="http://schemas.openxmlformats.org/officeDocument/2006/relationships/image" Target="../media/image842.png"/><Relationship Id="rId52" Type="http://schemas.openxmlformats.org/officeDocument/2006/relationships/image" Target="../media/image846.png"/><Relationship Id="rId60" Type="http://schemas.openxmlformats.org/officeDocument/2006/relationships/image" Target="../media/image850.png"/><Relationship Id="rId65" Type="http://schemas.openxmlformats.org/officeDocument/2006/relationships/customXml" Target="../ink/ink997.xml"/><Relationship Id="rId73" Type="http://schemas.openxmlformats.org/officeDocument/2006/relationships/image" Target="../media/image856.png"/><Relationship Id="rId78" Type="http://schemas.openxmlformats.org/officeDocument/2006/relationships/customXml" Target="../ink/ink1004.xml"/><Relationship Id="rId81" Type="http://schemas.openxmlformats.org/officeDocument/2006/relationships/image" Target="../media/image860.png"/><Relationship Id="rId86" Type="http://schemas.openxmlformats.org/officeDocument/2006/relationships/customXml" Target="../ink/ink1008.xml"/><Relationship Id="rId94" Type="http://schemas.openxmlformats.org/officeDocument/2006/relationships/customXml" Target="../ink/ink1012.xml"/><Relationship Id="rId99" Type="http://schemas.openxmlformats.org/officeDocument/2006/relationships/image" Target="../media/image869.png"/><Relationship Id="rId101" Type="http://schemas.openxmlformats.org/officeDocument/2006/relationships/image" Target="../media/image870.png"/><Relationship Id="rId4" Type="http://schemas.openxmlformats.org/officeDocument/2006/relationships/image" Target="../media/image823.png"/><Relationship Id="rId9" Type="http://schemas.openxmlformats.org/officeDocument/2006/relationships/customXml" Target="../ink/ink969.xml"/><Relationship Id="rId13" Type="http://schemas.openxmlformats.org/officeDocument/2006/relationships/customXml" Target="../ink/ink971.xml"/><Relationship Id="rId18" Type="http://schemas.openxmlformats.org/officeDocument/2006/relationships/image" Target="../media/image830.png"/><Relationship Id="rId39" Type="http://schemas.openxmlformats.org/officeDocument/2006/relationships/customXml" Target="../ink/ink984.xml"/><Relationship Id="rId34" Type="http://schemas.openxmlformats.org/officeDocument/2006/relationships/image" Target="../media/image837.png"/><Relationship Id="rId50" Type="http://schemas.openxmlformats.org/officeDocument/2006/relationships/image" Target="../media/image845.png"/><Relationship Id="rId55" Type="http://schemas.openxmlformats.org/officeDocument/2006/relationships/customXml" Target="../ink/ink992.xml"/><Relationship Id="rId76" Type="http://schemas.openxmlformats.org/officeDocument/2006/relationships/customXml" Target="../ink/ink1003.xml"/><Relationship Id="rId97" Type="http://schemas.openxmlformats.org/officeDocument/2006/relationships/image" Target="../media/image868.png"/><Relationship Id="rId7" Type="http://schemas.openxmlformats.org/officeDocument/2006/relationships/customXml" Target="../ink/ink968.xml"/><Relationship Id="rId71" Type="http://schemas.openxmlformats.org/officeDocument/2006/relationships/image" Target="../media/image855.png"/><Relationship Id="rId92" Type="http://schemas.openxmlformats.org/officeDocument/2006/relationships/customXml" Target="../ink/ink1011.xml"/><Relationship Id="rId2" Type="http://schemas.openxmlformats.org/officeDocument/2006/relationships/image" Target="../media/image633.jpeg"/><Relationship Id="rId29" Type="http://schemas.openxmlformats.org/officeDocument/2006/relationships/customXml" Target="../ink/ink979.xml"/><Relationship Id="rId24" Type="http://schemas.openxmlformats.org/officeDocument/2006/relationships/image" Target="../media/image204.png"/><Relationship Id="rId40" Type="http://schemas.openxmlformats.org/officeDocument/2006/relationships/image" Target="../media/image840.png"/><Relationship Id="rId45" Type="http://schemas.openxmlformats.org/officeDocument/2006/relationships/customXml" Target="../ink/ink987.xml"/><Relationship Id="rId66" Type="http://schemas.openxmlformats.org/officeDocument/2006/relationships/image" Target="../media/image853.png"/><Relationship Id="rId87" Type="http://schemas.openxmlformats.org/officeDocument/2006/relationships/image" Target="../media/image863.png"/><Relationship Id="rId61" Type="http://schemas.openxmlformats.org/officeDocument/2006/relationships/customXml" Target="../ink/ink995.xml"/><Relationship Id="rId82" Type="http://schemas.openxmlformats.org/officeDocument/2006/relationships/customXml" Target="../ink/ink1006.xml"/><Relationship Id="rId19" Type="http://schemas.openxmlformats.org/officeDocument/2006/relationships/customXml" Target="../ink/ink974.xml"/><Relationship Id="rId14" Type="http://schemas.openxmlformats.org/officeDocument/2006/relationships/image" Target="../media/image828.png"/><Relationship Id="rId30" Type="http://schemas.openxmlformats.org/officeDocument/2006/relationships/image" Target="../media/image835.png"/><Relationship Id="rId35" Type="http://schemas.openxmlformats.org/officeDocument/2006/relationships/customXml" Target="../ink/ink982.xml"/><Relationship Id="rId56" Type="http://schemas.openxmlformats.org/officeDocument/2006/relationships/image" Target="../media/image848.png"/><Relationship Id="rId77" Type="http://schemas.openxmlformats.org/officeDocument/2006/relationships/image" Target="../media/image858.png"/><Relationship Id="rId100" Type="http://schemas.openxmlformats.org/officeDocument/2006/relationships/customXml" Target="../ink/ink1015.xml"/><Relationship Id="rId8" Type="http://schemas.openxmlformats.org/officeDocument/2006/relationships/image" Target="../media/image825.png"/><Relationship Id="rId51" Type="http://schemas.openxmlformats.org/officeDocument/2006/relationships/customXml" Target="../ink/ink990.xml"/><Relationship Id="rId72" Type="http://schemas.openxmlformats.org/officeDocument/2006/relationships/customXml" Target="../ink/ink1001.xml"/><Relationship Id="rId93" Type="http://schemas.openxmlformats.org/officeDocument/2006/relationships/image" Target="../media/image866.png"/><Relationship Id="rId98" Type="http://schemas.openxmlformats.org/officeDocument/2006/relationships/customXml" Target="../ink/ink1014.xml"/><Relationship Id="rId3" Type="http://schemas.openxmlformats.org/officeDocument/2006/relationships/customXml" Target="../ink/ink966.xml"/></Relationships>
</file>

<file path=ppt/slides/_rels/slide2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029.xml"/><Relationship Id="rId21" Type="http://schemas.openxmlformats.org/officeDocument/2006/relationships/image" Target="../media/image881.png"/><Relationship Id="rId42" Type="http://schemas.openxmlformats.org/officeDocument/2006/relationships/customXml" Target="../ink/ink1037.xml"/><Relationship Id="rId47" Type="http://schemas.openxmlformats.org/officeDocument/2006/relationships/image" Target="../media/image894.png"/><Relationship Id="rId63" Type="http://schemas.openxmlformats.org/officeDocument/2006/relationships/image" Target="../media/image902.png"/><Relationship Id="rId68" Type="http://schemas.openxmlformats.org/officeDocument/2006/relationships/customXml" Target="../ink/ink1050.xml"/><Relationship Id="rId84" Type="http://schemas.openxmlformats.org/officeDocument/2006/relationships/customXml" Target="../ink/ink1058.xml"/><Relationship Id="rId89" Type="http://schemas.openxmlformats.org/officeDocument/2006/relationships/image" Target="../media/image915.png"/><Relationship Id="rId16" Type="http://schemas.openxmlformats.org/officeDocument/2006/relationships/customXml" Target="../ink/ink1024.xml"/><Relationship Id="rId107" Type="http://schemas.openxmlformats.org/officeDocument/2006/relationships/image" Target="../media/image923.png"/><Relationship Id="rId11" Type="http://schemas.openxmlformats.org/officeDocument/2006/relationships/image" Target="../media/image876.png"/><Relationship Id="rId32" Type="http://schemas.openxmlformats.org/officeDocument/2006/relationships/customXml" Target="../ink/ink1032.xml"/><Relationship Id="rId37" Type="http://schemas.openxmlformats.org/officeDocument/2006/relationships/image" Target="../media/image889.png"/><Relationship Id="rId53" Type="http://schemas.openxmlformats.org/officeDocument/2006/relationships/image" Target="../media/image897.png"/><Relationship Id="rId58" Type="http://schemas.openxmlformats.org/officeDocument/2006/relationships/customXml" Target="../ink/ink1045.xml"/><Relationship Id="rId74" Type="http://schemas.openxmlformats.org/officeDocument/2006/relationships/customXml" Target="../ink/ink1053.xml"/><Relationship Id="rId79" Type="http://schemas.openxmlformats.org/officeDocument/2006/relationships/image" Target="../media/image910.png"/><Relationship Id="rId102" Type="http://schemas.openxmlformats.org/officeDocument/2006/relationships/customXml" Target="../ink/ink1067.xml"/><Relationship Id="rId5" Type="http://schemas.openxmlformats.org/officeDocument/2006/relationships/image" Target="../media/image873.png"/><Relationship Id="rId90" Type="http://schemas.openxmlformats.org/officeDocument/2006/relationships/customXml" Target="../ink/ink1061.xml"/><Relationship Id="rId95" Type="http://schemas.openxmlformats.org/officeDocument/2006/relationships/image" Target="../media/image918.png"/><Relationship Id="rId22" Type="http://schemas.openxmlformats.org/officeDocument/2006/relationships/customXml" Target="../ink/ink1027.xml"/><Relationship Id="rId27" Type="http://schemas.openxmlformats.org/officeDocument/2006/relationships/image" Target="../media/image884.png"/><Relationship Id="rId43" Type="http://schemas.openxmlformats.org/officeDocument/2006/relationships/image" Target="../media/image892.png"/><Relationship Id="rId48" Type="http://schemas.openxmlformats.org/officeDocument/2006/relationships/customXml" Target="../ink/ink1040.xml"/><Relationship Id="rId64" Type="http://schemas.openxmlformats.org/officeDocument/2006/relationships/customXml" Target="../ink/ink1048.xml"/><Relationship Id="rId69" Type="http://schemas.openxmlformats.org/officeDocument/2006/relationships/image" Target="../media/image905.png"/><Relationship Id="rId80" Type="http://schemas.openxmlformats.org/officeDocument/2006/relationships/customXml" Target="../ink/ink1056.xml"/><Relationship Id="rId85" Type="http://schemas.openxmlformats.org/officeDocument/2006/relationships/image" Target="../media/image913.png"/><Relationship Id="rId12" Type="http://schemas.openxmlformats.org/officeDocument/2006/relationships/customXml" Target="../ink/ink1022.xml"/><Relationship Id="rId17" Type="http://schemas.openxmlformats.org/officeDocument/2006/relationships/image" Target="../media/image879.png"/><Relationship Id="rId33" Type="http://schemas.openxmlformats.org/officeDocument/2006/relationships/image" Target="../media/image887.png"/><Relationship Id="rId38" Type="http://schemas.openxmlformats.org/officeDocument/2006/relationships/customXml" Target="../ink/ink1035.xml"/><Relationship Id="rId59" Type="http://schemas.openxmlformats.org/officeDocument/2006/relationships/image" Target="../media/image900.png"/><Relationship Id="rId103" Type="http://schemas.openxmlformats.org/officeDocument/2006/relationships/image" Target="../media/image921.png"/><Relationship Id="rId108" Type="http://schemas.openxmlformats.org/officeDocument/2006/relationships/customXml" Target="../ink/ink1070.xml"/><Relationship Id="rId54" Type="http://schemas.openxmlformats.org/officeDocument/2006/relationships/customXml" Target="../ink/ink1043.xml"/><Relationship Id="rId70" Type="http://schemas.openxmlformats.org/officeDocument/2006/relationships/customXml" Target="../ink/ink1051.xml"/><Relationship Id="rId75" Type="http://schemas.openxmlformats.org/officeDocument/2006/relationships/image" Target="../media/image908.png"/><Relationship Id="rId91" Type="http://schemas.openxmlformats.org/officeDocument/2006/relationships/image" Target="../media/image916.png"/><Relationship Id="rId96" Type="http://schemas.openxmlformats.org/officeDocument/2006/relationships/customXml" Target="../ink/ink106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19.xml"/><Relationship Id="rId15" Type="http://schemas.openxmlformats.org/officeDocument/2006/relationships/image" Target="../media/image878.png"/><Relationship Id="rId23" Type="http://schemas.openxmlformats.org/officeDocument/2006/relationships/image" Target="../media/image882.png"/><Relationship Id="rId28" Type="http://schemas.openxmlformats.org/officeDocument/2006/relationships/customXml" Target="../ink/ink1030.xml"/><Relationship Id="rId36" Type="http://schemas.openxmlformats.org/officeDocument/2006/relationships/customXml" Target="../ink/ink1034.xml"/><Relationship Id="rId49" Type="http://schemas.openxmlformats.org/officeDocument/2006/relationships/image" Target="../media/image895.png"/><Relationship Id="rId57" Type="http://schemas.openxmlformats.org/officeDocument/2006/relationships/image" Target="../media/image899.png"/><Relationship Id="rId106" Type="http://schemas.openxmlformats.org/officeDocument/2006/relationships/customXml" Target="../ink/ink1069.xml"/><Relationship Id="rId10" Type="http://schemas.openxmlformats.org/officeDocument/2006/relationships/customXml" Target="../ink/ink1021.xml"/><Relationship Id="rId31" Type="http://schemas.openxmlformats.org/officeDocument/2006/relationships/image" Target="../media/image886.png"/><Relationship Id="rId44" Type="http://schemas.openxmlformats.org/officeDocument/2006/relationships/customXml" Target="../ink/ink1038.xml"/><Relationship Id="rId52" Type="http://schemas.openxmlformats.org/officeDocument/2006/relationships/customXml" Target="../ink/ink1042.xml"/><Relationship Id="rId60" Type="http://schemas.openxmlformats.org/officeDocument/2006/relationships/customXml" Target="../ink/ink1046.xml"/><Relationship Id="rId65" Type="http://schemas.openxmlformats.org/officeDocument/2006/relationships/image" Target="../media/image903.png"/><Relationship Id="rId73" Type="http://schemas.openxmlformats.org/officeDocument/2006/relationships/image" Target="../media/image907.png"/><Relationship Id="rId78" Type="http://schemas.openxmlformats.org/officeDocument/2006/relationships/customXml" Target="../ink/ink1055.xml"/><Relationship Id="rId81" Type="http://schemas.openxmlformats.org/officeDocument/2006/relationships/image" Target="../media/image911.png"/><Relationship Id="rId86" Type="http://schemas.openxmlformats.org/officeDocument/2006/relationships/customXml" Target="../ink/ink1059.xml"/><Relationship Id="rId94" Type="http://schemas.openxmlformats.org/officeDocument/2006/relationships/customXml" Target="../ink/ink1063.xml"/><Relationship Id="rId99" Type="http://schemas.openxmlformats.org/officeDocument/2006/relationships/image" Target="../media/image920.png"/><Relationship Id="rId101" Type="http://schemas.openxmlformats.org/officeDocument/2006/relationships/image" Target="../media/image108.png"/><Relationship Id="rId4" Type="http://schemas.openxmlformats.org/officeDocument/2006/relationships/customXml" Target="../ink/ink1018.xml"/><Relationship Id="rId9" Type="http://schemas.openxmlformats.org/officeDocument/2006/relationships/image" Target="../media/image875.png"/><Relationship Id="rId13" Type="http://schemas.openxmlformats.org/officeDocument/2006/relationships/image" Target="../media/image877.png"/><Relationship Id="rId18" Type="http://schemas.openxmlformats.org/officeDocument/2006/relationships/customXml" Target="../ink/ink1025.xml"/><Relationship Id="rId39" Type="http://schemas.openxmlformats.org/officeDocument/2006/relationships/image" Target="../media/image890.png"/><Relationship Id="rId109" Type="http://schemas.openxmlformats.org/officeDocument/2006/relationships/image" Target="../media/image924.png"/><Relationship Id="rId34" Type="http://schemas.openxmlformats.org/officeDocument/2006/relationships/customXml" Target="../ink/ink1033.xml"/><Relationship Id="rId50" Type="http://schemas.openxmlformats.org/officeDocument/2006/relationships/customXml" Target="../ink/ink1041.xml"/><Relationship Id="rId55" Type="http://schemas.openxmlformats.org/officeDocument/2006/relationships/image" Target="../media/image898.png"/><Relationship Id="rId76" Type="http://schemas.openxmlformats.org/officeDocument/2006/relationships/customXml" Target="../ink/ink1054.xml"/><Relationship Id="rId97" Type="http://schemas.openxmlformats.org/officeDocument/2006/relationships/image" Target="../media/image919.png"/><Relationship Id="rId104" Type="http://schemas.openxmlformats.org/officeDocument/2006/relationships/customXml" Target="../ink/ink1068.xml"/><Relationship Id="rId7" Type="http://schemas.openxmlformats.org/officeDocument/2006/relationships/image" Target="../media/image874.png"/><Relationship Id="rId71" Type="http://schemas.openxmlformats.org/officeDocument/2006/relationships/image" Target="../media/image906.png"/><Relationship Id="rId92" Type="http://schemas.openxmlformats.org/officeDocument/2006/relationships/customXml" Target="../ink/ink1062.xml"/><Relationship Id="rId2" Type="http://schemas.openxmlformats.org/officeDocument/2006/relationships/customXml" Target="../ink/ink1017.xml"/><Relationship Id="rId29" Type="http://schemas.openxmlformats.org/officeDocument/2006/relationships/image" Target="../media/image885.png"/><Relationship Id="rId24" Type="http://schemas.openxmlformats.org/officeDocument/2006/relationships/customXml" Target="../ink/ink1028.xml"/><Relationship Id="rId40" Type="http://schemas.openxmlformats.org/officeDocument/2006/relationships/customXml" Target="../ink/ink1036.xml"/><Relationship Id="rId45" Type="http://schemas.openxmlformats.org/officeDocument/2006/relationships/image" Target="../media/image893.png"/><Relationship Id="rId66" Type="http://schemas.openxmlformats.org/officeDocument/2006/relationships/customXml" Target="../ink/ink1049.xml"/><Relationship Id="rId87" Type="http://schemas.openxmlformats.org/officeDocument/2006/relationships/image" Target="../media/image914.png"/><Relationship Id="rId110" Type="http://schemas.openxmlformats.org/officeDocument/2006/relationships/customXml" Target="../ink/ink1071.xml"/><Relationship Id="rId61" Type="http://schemas.openxmlformats.org/officeDocument/2006/relationships/image" Target="../media/image901.png"/><Relationship Id="rId82" Type="http://schemas.openxmlformats.org/officeDocument/2006/relationships/customXml" Target="../ink/ink1057.xml"/><Relationship Id="rId19" Type="http://schemas.openxmlformats.org/officeDocument/2006/relationships/image" Target="../media/image880.png"/><Relationship Id="rId14" Type="http://schemas.openxmlformats.org/officeDocument/2006/relationships/customXml" Target="../ink/ink1023.xml"/><Relationship Id="rId30" Type="http://schemas.openxmlformats.org/officeDocument/2006/relationships/customXml" Target="../ink/ink1031.xml"/><Relationship Id="rId35" Type="http://schemas.openxmlformats.org/officeDocument/2006/relationships/image" Target="../media/image888.png"/><Relationship Id="rId56" Type="http://schemas.openxmlformats.org/officeDocument/2006/relationships/customXml" Target="../ink/ink1044.xml"/><Relationship Id="rId77" Type="http://schemas.openxmlformats.org/officeDocument/2006/relationships/image" Target="../media/image909.png"/><Relationship Id="rId100" Type="http://schemas.openxmlformats.org/officeDocument/2006/relationships/customXml" Target="../ink/ink1066.xml"/><Relationship Id="rId105" Type="http://schemas.openxmlformats.org/officeDocument/2006/relationships/image" Target="../media/image922.png"/><Relationship Id="rId8" Type="http://schemas.openxmlformats.org/officeDocument/2006/relationships/customXml" Target="../ink/ink1020.xml"/><Relationship Id="rId51" Type="http://schemas.openxmlformats.org/officeDocument/2006/relationships/image" Target="../media/image896.png"/><Relationship Id="rId72" Type="http://schemas.openxmlformats.org/officeDocument/2006/relationships/customXml" Target="../ink/ink1052.xml"/><Relationship Id="rId93" Type="http://schemas.openxmlformats.org/officeDocument/2006/relationships/image" Target="../media/image917.png"/><Relationship Id="rId98" Type="http://schemas.openxmlformats.org/officeDocument/2006/relationships/customXml" Target="../ink/ink1065.xml"/><Relationship Id="rId3" Type="http://schemas.openxmlformats.org/officeDocument/2006/relationships/image" Target="../media/image872.png"/><Relationship Id="rId25" Type="http://schemas.openxmlformats.org/officeDocument/2006/relationships/image" Target="../media/image883.png"/><Relationship Id="rId46" Type="http://schemas.openxmlformats.org/officeDocument/2006/relationships/customXml" Target="../ink/ink1039.xml"/><Relationship Id="rId67" Type="http://schemas.openxmlformats.org/officeDocument/2006/relationships/image" Target="../media/image904.png"/><Relationship Id="rId20" Type="http://schemas.openxmlformats.org/officeDocument/2006/relationships/customXml" Target="../ink/ink1026.xml"/><Relationship Id="rId41" Type="http://schemas.openxmlformats.org/officeDocument/2006/relationships/image" Target="../media/image891.png"/><Relationship Id="rId62" Type="http://schemas.openxmlformats.org/officeDocument/2006/relationships/customXml" Target="../ink/ink1047.xml"/><Relationship Id="rId83" Type="http://schemas.openxmlformats.org/officeDocument/2006/relationships/image" Target="../media/image912.png"/><Relationship Id="rId88" Type="http://schemas.openxmlformats.org/officeDocument/2006/relationships/customXml" Target="../ink/ink1060.xml"/><Relationship Id="rId111" Type="http://schemas.openxmlformats.org/officeDocument/2006/relationships/image" Target="../media/image9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38.png"/><Relationship Id="rId21" Type="http://schemas.openxmlformats.org/officeDocument/2006/relationships/customXml" Target="../ink/ink1081.xml"/><Relationship Id="rId42" Type="http://schemas.openxmlformats.org/officeDocument/2006/relationships/image" Target="../media/image946.png"/><Relationship Id="rId47" Type="http://schemas.openxmlformats.org/officeDocument/2006/relationships/customXml" Target="../ink/ink1094.xml"/><Relationship Id="rId63" Type="http://schemas.openxmlformats.org/officeDocument/2006/relationships/customXml" Target="../ink/ink1102.xml"/><Relationship Id="rId68" Type="http://schemas.openxmlformats.org/officeDocument/2006/relationships/image" Target="../media/image959.png"/><Relationship Id="rId2" Type="http://schemas.openxmlformats.org/officeDocument/2006/relationships/image" Target="../media/image634.jpeg"/><Relationship Id="rId16" Type="http://schemas.openxmlformats.org/officeDocument/2006/relationships/image" Target="../media/image933.png"/><Relationship Id="rId29" Type="http://schemas.openxmlformats.org/officeDocument/2006/relationships/customXml" Target="../ink/ink1085.xml"/><Relationship Id="rId11" Type="http://schemas.openxmlformats.org/officeDocument/2006/relationships/customXml" Target="../ink/ink1076.xml"/><Relationship Id="rId24" Type="http://schemas.openxmlformats.org/officeDocument/2006/relationships/image" Target="../media/image937.png"/><Relationship Id="rId32" Type="http://schemas.openxmlformats.org/officeDocument/2006/relationships/image" Target="../media/image941.png"/><Relationship Id="rId37" Type="http://schemas.openxmlformats.org/officeDocument/2006/relationships/customXml" Target="../ink/ink1089.xml"/><Relationship Id="rId40" Type="http://schemas.openxmlformats.org/officeDocument/2006/relationships/image" Target="../media/image945.png"/><Relationship Id="rId45" Type="http://schemas.openxmlformats.org/officeDocument/2006/relationships/customXml" Target="../ink/ink1093.xml"/><Relationship Id="rId53" Type="http://schemas.openxmlformats.org/officeDocument/2006/relationships/customXml" Target="../ink/ink1097.xml"/><Relationship Id="rId58" Type="http://schemas.openxmlformats.org/officeDocument/2006/relationships/image" Target="../media/image954.png"/><Relationship Id="rId66" Type="http://schemas.openxmlformats.org/officeDocument/2006/relationships/image" Target="../media/image958.png"/><Relationship Id="rId74" Type="http://schemas.openxmlformats.org/officeDocument/2006/relationships/image" Target="../media/image962.png"/><Relationship Id="rId5" Type="http://schemas.openxmlformats.org/officeDocument/2006/relationships/customXml" Target="../ink/ink1073.xml"/><Relationship Id="rId61" Type="http://schemas.openxmlformats.org/officeDocument/2006/relationships/customXml" Target="../ink/ink1101.xml"/><Relationship Id="rId19" Type="http://schemas.openxmlformats.org/officeDocument/2006/relationships/customXml" Target="../ink/ink1080.xml"/><Relationship Id="rId14" Type="http://schemas.openxmlformats.org/officeDocument/2006/relationships/image" Target="../media/image932.png"/><Relationship Id="rId22" Type="http://schemas.openxmlformats.org/officeDocument/2006/relationships/image" Target="../media/image936.png"/><Relationship Id="rId27" Type="http://schemas.openxmlformats.org/officeDocument/2006/relationships/customXml" Target="../ink/ink1084.xml"/><Relationship Id="rId30" Type="http://schemas.openxmlformats.org/officeDocument/2006/relationships/image" Target="../media/image940.png"/><Relationship Id="rId35" Type="http://schemas.openxmlformats.org/officeDocument/2006/relationships/customXml" Target="../ink/ink1088.xml"/><Relationship Id="rId43" Type="http://schemas.openxmlformats.org/officeDocument/2006/relationships/customXml" Target="../ink/ink1092.xml"/><Relationship Id="rId48" Type="http://schemas.openxmlformats.org/officeDocument/2006/relationships/image" Target="../media/image949.png"/><Relationship Id="rId56" Type="http://schemas.openxmlformats.org/officeDocument/2006/relationships/image" Target="../media/image953.png"/><Relationship Id="rId64" Type="http://schemas.openxmlformats.org/officeDocument/2006/relationships/image" Target="../media/image957.png"/><Relationship Id="rId69" Type="http://schemas.openxmlformats.org/officeDocument/2006/relationships/customXml" Target="../ink/ink1105.xml"/><Relationship Id="rId8" Type="http://schemas.openxmlformats.org/officeDocument/2006/relationships/image" Target="../media/image929.png"/><Relationship Id="rId51" Type="http://schemas.openxmlformats.org/officeDocument/2006/relationships/customXml" Target="../ink/ink1096.xml"/><Relationship Id="rId72" Type="http://schemas.openxmlformats.org/officeDocument/2006/relationships/image" Target="../media/image961.png"/><Relationship Id="rId3" Type="http://schemas.openxmlformats.org/officeDocument/2006/relationships/customXml" Target="../ink/ink1072.xml"/><Relationship Id="rId12" Type="http://schemas.openxmlformats.org/officeDocument/2006/relationships/image" Target="../media/image931.png"/><Relationship Id="rId17" Type="http://schemas.openxmlformats.org/officeDocument/2006/relationships/customXml" Target="../ink/ink1079.xml"/><Relationship Id="rId25" Type="http://schemas.openxmlformats.org/officeDocument/2006/relationships/customXml" Target="../ink/ink1083.xml"/><Relationship Id="rId33" Type="http://schemas.openxmlformats.org/officeDocument/2006/relationships/customXml" Target="../ink/ink1087.xml"/><Relationship Id="rId38" Type="http://schemas.openxmlformats.org/officeDocument/2006/relationships/image" Target="../media/image944.png"/><Relationship Id="rId46" Type="http://schemas.openxmlformats.org/officeDocument/2006/relationships/image" Target="../media/image948.png"/><Relationship Id="rId59" Type="http://schemas.openxmlformats.org/officeDocument/2006/relationships/customXml" Target="../ink/ink1100.xml"/><Relationship Id="rId67" Type="http://schemas.openxmlformats.org/officeDocument/2006/relationships/customXml" Target="../ink/ink1104.xml"/><Relationship Id="rId20" Type="http://schemas.openxmlformats.org/officeDocument/2006/relationships/image" Target="../media/image935.png"/><Relationship Id="rId41" Type="http://schemas.openxmlformats.org/officeDocument/2006/relationships/customXml" Target="../ink/ink1091.xml"/><Relationship Id="rId54" Type="http://schemas.openxmlformats.org/officeDocument/2006/relationships/image" Target="../media/image952.png"/><Relationship Id="rId62" Type="http://schemas.openxmlformats.org/officeDocument/2006/relationships/image" Target="../media/image956.png"/><Relationship Id="rId70" Type="http://schemas.openxmlformats.org/officeDocument/2006/relationships/image" Target="../media/image9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8.png"/><Relationship Id="rId15" Type="http://schemas.openxmlformats.org/officeDocument/2006/relationships/customXml" Target="../ink/ink1078.xml"/><Relationship Id="rId23" Type="http://schemas.openxmlformats.org/officeDocument/2006/relationships/customXml" Target="../ink/ink1082.xml"/><Relationship Id="rId28" Type="http://schemas.openxmlformats.org/officeDocument/2006/relationships/image" Target="../media/image939.png"/><Relationship Id="rId36" Type="http://schemas.openxmlformats.org/officeDocument/2006/relationships/image" Target="../media/image943.png"/><Relationship Id="rId49" Type="http://schemas.openxmlformats.org/officeDocument/2006/relationships/customXml" Target="../ink/ink1095.xml"/><Relationship Id="rId57" Type="http://schemas.openxmlformats.org/officeDocument/2006/relationships/customXml" Target="../ink/ink1099.xml"/><Relationship Id="rId10" Type="http://schemas.openxmlformats.org/officeDocument/2006/relationships/image" Target="../media/image930.png"/><Relationship Id="rId31" Type="http://schemas.openxmlformats.org/officeDocument/2006/relationships/customXml" Target="../ink/ink1086.xml"/><Relationship Id="rId44" Type="http://schemas.openxmlformats.org/officeDocument/2006/relationships/image" Target="../media/image947.png"/><Relationship Id="rId52" Type="http://schemas.openxmlformats.org/officeDocument/2006/relationships/image" Target="../media/image951.png"/><Relationship Id="rId60" Type="http://schemas.openxmlformats.org/officeDocument/2006/relationships/image" Target="../media/image955.png"/><Relationship Id="rId65" Type="http://schemas.openxmlformats.org/officeDocument/2006/relationships/customXml" Target="../ink/ink1103.xml"/><Relationship Id="rId73" Type="http://schemas.openxmlformats.org/officeDocument/2006/relationships/customXml" Target="../ink/ink1107.xml"/><Relationship Id="rId4" Type="http://schemas.openxmlformats.org/officeDocument/2006/relationships/image" Target="../media/image927.png"/><Relationship Id="rId9" Type="http://schemas.openxmlformats.org/officeDocument/2006/relationships/customXml" Target="../ink/ink1075.xml"/><Relationship Id="rId13" Type="http://schemas.openxmlformats.org/officeDocument/2006/relationships/customXml" Target="../ink/ink1077.xml"/><Relationship Id="rId18" Type="http://schemas.openxmlformats.org/officeDocument/2006/relationships/image" Target="../media/image934.png"/><Relationship Id="rId39" Type="http://schemas.openxmlformats.org/officeDocument/2006/relationships/customXml" Target="../ink/ink1090.xml"/><Relationship Id="rId34" Type="http://schemas.openxmlformats.org/officeDocument/2006/relationships/image" Target="../media/image942.png"/><Relationship Id="rId50" Type="http://schemas.openxmlformats.org/officeDocument/2006/relationships/image" Target="../media/image950.png"/><Relationship Id="rId55" Type="http://schemas.openxmlformats.org/officeDocument/2006/relationships/customXml" Target="../ink/ink1098.xml"/><Relationship Id="rId7" Type="http://schemas.openxmlformats.org/officeDocument/2006/relationships/customXml" Target="../ink/ink1074.xml"/><Relationship Id="rId71" Type="http://schemas.openxmlformats.org/officeDocument/2006/relationships/customXml" Target="../ink/ink110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5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7.jpeg"/><Relationship Id="rId2" Type="http://schemas.openxmlformats.org/officeDocument/2006/relationships/image" Target="../media/image63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08.xml"/><Relationship Id="rId2" Type="http://schemas.openxmlformats.org/officeDocument/2006/relationships/image" Target="../media/image6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8.png"/></Relationships>
</file>

<file path=ppt/slides/_rels/slide3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166.xml"/><Relationship Id="rId21" Type="http://schemas.openxmlformats.org/officeDocument/2006/relationships/customXml" Target="../ink/ink1118.xml"/><Relationship Id="rId42" Type="http://schemas.openxmlformats.org/officeDocument/2006/relationships/image" Target="../media/image988.png"/><Relationship Id="rId63" Type="http://schemas.openxmlformats.org/officeDocument/2006/relationships/customXml" Target="../ink/ink1139.xml"/><Relationship Id="rId84" Type="http://schemas.openxmlformats.org/officeDocument/2006/relationships/image" Target="../media/image1009.png"/><Relationship Id="rId138" Type="http://schemas.openxmlformats.org/officeDocument/2006/relationships/customXml" Target="../ink/ink1177.xml"/><Relationship Id="rId107" Type="http://schemas.openxmlformats.org/officeDocument/2006/relationships/customXml" Target="../ink/ink1161.xml"/><Relationship Id="rId11" Type="http://schemas.openxmlformats.org/officeDocument/2006/relationships/customXml" Target="../ink/ink1113.xml"/><Relationship Id="rId32" Type="http://schemas.openxmlformats.org/officeDocument/2006/relationships/image" Target="../media/image983.png"/><Relationship Id="rId37" Type="http://schemas.openxmlformats.org/officeDocument/2006/relationships/customXml" Target="../ink/ink1126.xml"/><Relationship Id="rId53" Type="http://schemas.openxmlformats.org/officeDocument/2006/relationships/customXml" Target="../ink/ink1134.xml"/><Relationship Id="rId58" Type="http://schemas.openxmlformats.org/officeDocument/2006/relationships/image" Target="../media/image996.png"/><Relationship Id="rId74" Type="http://schemas.openxmlformats.org/officeDocument/2006/relationships/image" Target="../media/image1004.png"/><Relationship Id="rId79" Type="http://schemas.openxmlformats.org/officeDocument/2006/relationships/customXml" Target="../ink/ink1147.xml"/><Relationship Id="rId102" Type="http://schemas.openxmlformats.org/officeDocument/2006/relationships/image" Target="../media/image1018.png"/><Relationship Id="rId123" Type="http://schemas.openxmlformats.org/officeDocument/2006/relationships/image" Target="../media/image1028.png"/><Relationship Id="rId128" Type="http://schemas.openxmlformats.org/officeDocument/2006/relationships/customXml" Target="../ink/ink1172.xml"/><Relationship Id="rId5" Type="http://schemas.openxmlformats.org/officeDocument/2006/relationships/customXml" Target="../ink/ink1110.xml"/><Relationship Id="rId90" Type="http://schemas.openxmlformats.org/officeDocument/2006/relationships/image" Target="../media/image1012.png"/><Relationship Id="rId95" Type="http://schemas.openxmlformats.org/officeDocument/2006/relationships/customXml" Target="../ink/ink1155.xml"/><Relationship Id="rId22" Type="http://schemas.openxmlformats.org/officeDocument/2006/relationships/image" Target="../media/image978.png"/><Relationship Id="rId27" Type="http://schemas.openxmlformats.org/officeDocument/2006/relationships/customXml" Target="../ink/ink1121.xml"/><Relationship Id="rId43" Type="http://schemas.openxmlformats.org/officeDocument/2006/relationships/customXml" Target="../ink/ink1129.xml"/><Relationship Id="rId48" Type="http://schemas.openxmlformats.org/officeDocument/2006/relationships/image" Target="../media/image991.png"/><Relationship Id="rId64" Type="http://schemas.openxmlformats.org/officeDocument/2006/relationships/image" Target="../media/image999.png"/><Relationship Id="rId69" Type="http://schemas.openxmlformats.org/officeDocument/2006/relationships/customXml" Target="../ink/ink1142.xml"/><Relationship Id="rId113" Type="http://schemas.openxmlformats.org/officeDocument/2006/relationships/customXml" Target="../ink/ink1164.xml"/><Relationship Id="rId118" Type="http://schemas.openxmlformats.org/officeDocument/2006/relationships/image" Target="../media/image1026.png"/><Relationship Id="rId134" Type="http://schemas.openxmlformats.org/officeDocument/2006/relationships/customXml" Target="../ink/ink1175.xml"/><Relationship Id="rId139" Type="http://schemas.openxmlformats.org/officeDocument/2006/relationships/image" Target="../media/image1036.png"/><Relationship Id="rId80" Type="http://schemas.openxmlformats.org/officeDocument/2006/relationships/image" Target="../media/image1007.png"/><Relationship Id="rId85" Type="http://schemas.openxmlformats.org/officeDocument/2006/relationships/customXml" Target="../ink/ink1150.xml"/><Relationship Id="rId12" Type="http://schemas.openxmlformats.org/officeDocument/2006/relationships/image" Target="../media/image973.png"/><Relationship Id="rId17" Type="http://schemas.openxmlformats.org/officeDocument/2006/relationships/customXml" Target="../ink/ink1116.xml"/><Relationship Id="rId33" Type="http://schemas.openxmlformats.org/officeDocument/2006/relationships/customXml" Target="../ink/ink1124.xml"/><Relationship Id="rId38" Type="http://schemas.openxmlformats.org/officeDocument/2006/relationships/image" Target="../media/image986.png"/><Relationship Id="rId59" Type="http://schemas.openxmlformats.org/officeDocument/2006/relationships/customXml" Target="../ink/ink1137.xml"/><Relationship Id="rId103" Type="http://schemas.openxmlformats.org/officeDocument/2006/relationships/customXml" Target="../ink/ink1159.xml"/><Relationship Id="rId108" Type="http://schemas.openxmlformats.org/officeDocument/2006/relationships/image" Target="../media/image1021.png"/><Relationship Id="rId124" Type="http://schemas.openxmlformats.org/officeDocument/2006/relationships/customXml" Target="../ink/ink1170.xml"/><Relationship Id="rId129" Type="http://schemas.openxmlformats.org/officeDocument/2006/relationships/image" Target="../media/image1031.png"/><Relationship Id="rId54" Type="http://schemas.openxmlformats.org/officeDocument/2006/relationships/image" Target="../media/image994.png"/><Relationship Id="rId70" Type="http://schemas.openxmlformats.org/officeDocument/2006/relationships/image" Target="../media/image1002.png"/><Relationship Id="rId75" Type="http://schemas.openxmlformats.org/officeDocument/2006/relationships/customXml" Target="../ink/ink1145.xml"/><Relationship Id="rId91" Type="http://schemas.openxmlformats.org/officeDocument/2006/relationships/customXml" Target="../ink/ink1153.xml"/><Relationship Id="rId96" Type="http://schemas.openxmlformats.org/officeDocument/2006/relationships/image" Target="../media/image1015.png"/><Relationship Id="rId140" Type="http://schemas.openxmlformats.org/officeDocument/2006/relationships/customXml" Target="../ink/ink117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0.png"/><Relationship Id="rId23" Type="http://schemas.openxmlformats.org/officeDocument/2006/relationships/customXml" Target="../ink/ink1119.xml"/><Relationship Id="rId28" Type="http://schemas.openxmlformats.org/officeDocument/2006/relationships/image" Target="../media/image981.png"/><Relationship Id="rId49" Type="http://schemas.openxmlformats.org/officeDocument/2006/relationships/customXml" Target="../ink/ink1132.xml"/><Relationship Id="rId114" Type="http://schemas.openxmlformats.org/officeDocument/2006/relationships/image" Target="../media/image1024.png"/><Relationship Id="rId119" Type="http://schemas.openxmlformats.org/officeDocument/2006/relationships/customXml" Target="../ink/ink1167.xml"/><Relationship Id="rId44" Type="http://schemas.openxmlformats.org/officeDocument/2006/relationships/image" Target="../media/image989.png"/><Relationship Id="rId60" Type="http://schemas.openxmlformats.org/officeDocument/2006/relationships/image" Target="../media/image997.png"/><Relationship Id="rId65" Type="http://schemas.openxmlformats.org/officeDocument/2006/relationships/customXml" Target="../ink/ink1140.xml"/><Relationship Id="rId81" Type="http://schemas.openxmlformats.org/officeDocument/2006/relationships/customXml" Target="../ink/ink1148.xml"/><Relationship Id="rId86" Type="http://schemas.openxmlformats.org/officeDocument/2006/relationships/image" Target="../media/image1010.png"/><Relationship Id="rId130" Type="http://schemas.openxmlformats.org/officeDocument/2006/relationships/customXml" Target="../ink/ink1173.xml"/><Relationship Id="rId135" Type="http://schemas.openxmlformats.org/officeDocument/2006/relationships/image" Target="../media/image1034.png"/><Relationship Id="rId13" Type="http://schemas.openxmlformats.org/officeDocument/2006/relationships/customXml" Target="../ink/ink1114.xml"/><Relationship Id="rId18" Type="http://schemas.openxmlformats.org/officeDocument/2006/relationships/image" Target="../media/image976.png"/><Relationship Id="rId39" Type="http://schemas.openxmlformats.org/officeDocument/2006/relationships/customXml" Target="../ink/ink1127.xml"/><Relationship Id="rId109" Type="http://schemas.openxmlformats.org/officeDocument/2006/relationships/customXml" Target="../ink/ink1162.xml"/><Relationship Id="rId34" Type="http://schemas.openxmlformats.org/officeDocument/2006/relationships/image" Target="../media/image984.png"/><Relationship Id="rId50" Type="http://schemas.openxmlformats.org/officeDocument/2006/relationships/image" Target="../media/image992.png"/><Relationship Id="rId55" Type="http://schemas.openxmlformats.org/officeDocument/2006/relationships/customXml" Target="../ink/ink1135.xml"/><Relationship Id="rId76" Type="http://schemas.openxmlformats.org/officeDocument/2006/relationships/image" Target="../media/image1005.png"/><Relationship Id="rId97" Type="http://schemas.openxmlformats.org/officeDocument/2006/relationships/customXml" Target="../ink/ink1156.xml"/><Relationship Id="rId104" Type="http://schemas.openxmlformats.org/officeDocument/2006/relationships/image" Target="../media/image1019.png"/><Relationship Id="rId120" Type="http://schemas.openxmlformats.org/officeDocument/2006/relationships/image" Target="../media/image1027.png"/><Relationship Id="rId125" Type="http://schemas.openxmlformats.org/officeDocument/2006/relationships/image" Target="../media/image1029.png"/><Relationship Id="rId141" Type="http://schemas.openxmlformats.org/officeDocument/2006/relationships/image" Target="../media/image1037.png"/><Relationship Id="rId7" Type="http://schemas.openxmlformats.org/officeDocument/2006/relationships/customXml" Target="../ink/ink1111.xml"/><Relationship Id="rId71" Type="http://schemas.openxmlformats.org/officeDocument/2006/relationships/customXml" Target="../ink/ink1143.xml"/><Relationship Id="rId92" Type="http://schemas.openxmlformats.org/officeDocument/2006/relationships/image" Target="../media/image1013.png"/><Relationship Id="rId2" Type="http://schemas.openxmlformats.org/officeDocument/2006/relationships/image" Target="../media/image668.jpeg"/><Relationship Id="rId29" Type="http://schemas.openxmlformats.org/officeDocument/2006/relationships/customXml" Target="../ink/ink1122.xml"/><Relationship Id="rId24" Type="http://schemas.openxmlformats.org/officeDocument/2006/relationships/image" Target="../media/image979.png"/><Relationship Id="rId40" Type="http://schemas.openxmlformats.org/officeDocument/2006/relationships/image" Target="../media/image987.png"/><Relationship Id="rId45" Type="http://schemas.openxmlformats.org/officeDocument/2006/relationships/customXml" Target="../ink/ink1130.xml"/><Relationship Id="rId66" Type="http://schemas.openxmlformats.org/officeDocument/2006/relationships/image" Target="../media/image1000.png"/><Relationship Id="rId87" Type="http://schemas.openxmlformats.org/officeDocument/2006/relationships/customXml" Target="../ink/ink1151.xml"/><Relationship Id="rId110" Type="http://schemas.openxmlformats.org/officeDocument/2006/relationships/image" Target="../media/image1022.png"/><Relationship Id="rId115" Type="http://schemas.openxmlformats.org/officeDocument/2006/relationships/customXml" Target="../ink/ink1165.xml"/><Relationship Id="rId131" Type="http://schemas.openxmlformats.org/officeDocument/2006/relationships/image" Target="../media/image1032.png"/><Relationship Id="rId136" Type="http://schemas.openxmlformats.org/officeDocument/2006/relationships/customXml" Target="../ink/ink1176.xml"/><Relationship Id="rId61" Type="http://schemas.openxmlformats.org/officeDocument/2006/relationships/customXml" Target="../ink/ink1138.xml"/><Relationship Id="rId82" Type="http://schemas.openxmlformats.org/officeDocument/2006/relationships/image" Target="../media/image1008.png"/><Relationship Id="rId19" Type="http://schemas.openxmlformats.org/officeDocument/2006/relationships/customXml" Target="../ink/ink1117.xml"/><Relationship Id="rId14" Type="http://schemas.openxmlformats.org/officeDocument/2006/relationships/image" Target="../media/image974.png"/><Relationship Id="rId30" Type="http://schemas.openxmlformats.org/officeDocument/2006/relationships/image" Target="../media/image982.png"/><Relationship Id="rId35" Type="http://schemas.openxmlformats.org/officeDocument/2006/relationships/customXml" Target="../ink/ink1125.xml"/><Relationship Id="rId56" Type="http://schemas.openxmlformats.org/officeDocument/2006/relationships/image" Target="../media/image995.png"/><Relationship Id="rId77" Type="http://schemas.openxmlformats.org/officeDocument/2006/relationships/customXml" Target="../ink/ink1146.xml"/><Relationship Id="rId100" Type="http://schemas.openxmlformats.org/officeDocument/2006/relationships/image" Target="../media/image1017.png"/><Relationship Id="rId105" Type="http://schemas.openxmlformats.org/officeDocument/2006/relationships/customXml" Target="../ink/ink1160.xml"/><Relationship Id="rId126" Type="http://schemas.openxmlformats.org/officeDocument/2006/relationships/customXml" Target="../ink/ink1171.xml"/><Relationship Id="rId8" Type="http://schemas.openxmlformats.org/officeDocument/2006/relationships/image" Target="../media/image971.png"/><Relationship Id="rId51" Type="http://schemas.openxmlformats.org/officeDocument/2006/relationships/customXml" Target="../ink/ink1133.xml"/><Relationship Id="rId72" Type="http://schemas.openxmlformats.org/officeDocument/2006/relationships/image" Target="../media/image1003.png"/><Relationship Id="rId93" Type="http://schemas.openxmlformats.org/officeDocument/2006/relationships/customXml" Target="../ink/ink1154.xml"/><Relationship Id="rId98" Type="http://schemas.openxmlformats.org/officeDocument/2006/relationships/image" Target="../media/image1016.png"/><Relationship Id="rId121" Type="http://schemas.openxmlformats.org/officeDocument/2006/relationships/customXml" Target="../ink/ink1168.xml"/><Relationship Id="rId3" Type="http://schemas.openxmlformats.org/officeDocument/2006/relationships/customXml" Target="../ink/ink1109.xml"/><Relationship Id="rId25" Type="http://schemas.openxmlformats.org/officeDocument/2006/relationships/customXml" Target="../ink/ink1120.xml"/><Relationship Id="rId46" Type="http://schemas.openxmlformats.org/officeDocument/2006/relationships/image" Target="../media/image990.png"/><Relationship Id="rId67" Type="http://schemas.openxmlformats.org/officeDocument/2006/relationships/customXml" Target="../ink/ink1141.xml"/><Relationship Id="rId116" Type="http://schemas.openxmlformats.org/officeDocument/2006/relationships/image" Target="../media/image1025.png"/><Relationship Id="rId137" Type="http://schemas.openxmlformats.org/officeDocument/2006/relationships/image" Target="../media/image1035.png"/><Relationship Id="rId20" Type="http://schemas.openxmlformats.org/officeDocument/2006/relationships/image" Target="../media/image977.png"/><Relationship Id="rId41" Type="http://schemas.openxmlformats.org/officeDocument/2006/relationships/customXml" Target="../ink/ink1128.xml"/><Relationship Id="rId62" Type="http://schemas.openxmlformats.org/officeDocument/2006/relationships/image" Target="../media/image998.png"/><Relationship Id="rId83" Type="http://schemas.openxmlformats.org/officeDocument/2006/relationships/customXml" Target="../ink/ink1149.xml"/><Relationship Id="rId88" Type="http://schemas.openxmlformats.org/officeDocument/2006/relationships/image" Target="../media/image1011.png"/><Relationship Id="rId111" Type="http://schemas.openxmlformats.org/officeDocument/2006/relationships/customXml" Target="../ink/ink1163.xml"/><Relationship Id="rId132" Type="http://schemas.openxmlformats.org/officeDocument/2006/relationships/customXml" Target="../ink/ink1174.xml"/><Relationship Id="rId15" Type="http://schemas.openxmlformats.org/officeDocument/2006/relationships/customXml" Target="../ink/ink1115.xml"/><Relationship Id="rId36" Type="http://schemas.openxmlformats.org/officeDocument/2006/relationships/image" Target="../media/image985.png"/><Relationship Id="rId57" Type="http://schemas.openxmlformats.org/officeDocument/2006/relationships/customXml" Target="../ink/ink1136.xml"/><Relationship Id="rId106" Type="http://schemas.openxmlformats.org/officeDocument/2006/relationships/image" Target="../media/image1020.png"/><Relationship Id="rId127" Type="http://schemas.openxmlformats.org/officeDocument/2006/relationships/image" Target="../media/image1030.png"/><Relationship Id="rId10" Type="http://schemas.openxmlformats.org/officeDocument/2006/relationships/image" Target="../media/image972.png"/><Relationship Id="rId31" Type="http://schemas.openxmlformats.org/officeDocument/2006/relationships/customXml" Target="../ink/ink1123.xml"/><Relationship Id="rId52" Type="http://schemas.openxmlformats.org/officeDocument/2006/relationships/image" Target="../media/image993.png"/><Relationship Id="rId73" Type="http://schemas.openxmlformats.org/officeDocument/2006/relationships/customXml" Target="../ink/ink1144.xml"/><Relationship Id="rId78" Type="http://schemas.openxmlformats.org/officeDocument/2006/relationships/image" Target="../media/image1006.png"/><Relationship Id="rId94" Type="http://schemas.openxmlformats.org/officeDocument/2006/relationships/image" Target="../media/image1014.png"/><Relationship Id="rId99" Type="http://schemas.openxmlformats.org/officeDocument/2006/relationships/customXml" Target="../ink/ink1157.xml"/><Relationship Id="rId101" Type="http://schemas.openxmlformats.org/officeDocument/2006/relationships/customXml" Target="../ink/ink1158.xml"/><Relationship Id="rId122" Type="http://schemas.openxmlformats.org/officeDocument/2006/relationships/customXml" Target="../ink/ink1169.xml"/><Relationship Id="rId4" Type="http://schemas.openxmlformats.org/officeDocument/2006/relationships/image" Target="../media/image204.png"/><Relationship Id="rId9" Type="http://schemas.openxmlformats.org/officeDocument/2006/relationships/customXml" Target="../ink/ink1112.xml"/><Relationship Id="rId26" Type="http://schemas.openxmlformats.org/officeDocument/2006/relationships/image" Target="../media/image980.png"/><Relationship Id="rId47" Type="http://schemas.openxmlformats.org/officeDocument/2006/relationships/customXml" Target="../ink/ink1131.xml"/><Relationship Id="rId68" Type="http://schemas.openxmlformats.org/officeDocument/2006/relationships/image" Target="../media/image1001.png"/><Relationship Id="rId89" Type="http://schemas.openxmlformats.org/officeDocument/2006/relationships/customXml" Target="../ink/ink1152.xml"/><Relationship Id="rId112" Type="http://schemas.openxmlformats.org/officeDocument/2006/relationships/image" Target="../media/image1023.png"/><Relationship Id="rId133" Type="http://schemas.openxmlformats.org/officeDocument/2006/relationships/image" Target="../media/image1033.png"/><Relationship Id="rId16" Type="http://schemas.openxmlformats.org/officeDocument/2006/relationships/image" Target="../media/image97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183.xml"/><Relationship Id="rId18" Type="http://schemas.openxmlformats.org/officeDocument/2006/relationships/image" Target="../media/image965.png"/><Relationship Id="rId26" Type="http://schemas.openxmlformats.org/officeDocument/2006/relationships/image" Target="../media/image1038.png"/><Relationship Id="rId3" Type="http://schemas.openxmlformats.org/officeDocument/2006/relationships/image" Target="../media/image686.jpeg"/><Relationship Id="rId21" Type="http://schemas.openxmlformats.org/officeDocument/2006/relationships/customXml" Target="../ink/ink1187.xml"/><Relationship Id="rId34" Type="http://schemas.openxmlformats.org/officeDocument/2006/relationships/customXml" Target="../ink/ink1194.xml"/><Relationship Id="rId7" Type="http://schemas.openxmlformats.org/officeDocument/2006/relationships/customXml" Target="../ink/ink1180.xml"/><Relationship Id="rId12" Type="http://schemas.openxmlformats.org/officeDocument/2006/relationships/image" Target="../media/image926.png"/><Relationship Id="rId17" Type="http://schemas.openxmlformats.org/officeDocument/2006/relationships/customXml" Target="../ink/ink1185.xml"/><Relationship Id="rId25" Type="http://schemas.openxmlformats.org/officeDocument/2006/relationships/customXml" Target="../ink/ink1189.xml"/><Relationship Id="rId33" Type="http://schemas.openxmlformats.org/officeDocument/2006/relationships/image" Target="../media/image1041.png"/><Relationship Id="rId2" Type="http://schemas.openxmlformats.org/officeDocument/2006/relationships/image" Target="../media/image685.jpeg"/><Relationship Id="rId16" Type="http://schemas.openxmlformats.org/officeDocument/2006/relationships/image" Target="../media/image964.png"/><Relationship Id="rId20" Type="http://schemas.openxmlformats.org/officeDocument/2006/relationships/image" Target="../media/image966.png"/><Relationship Id="rId29" Type="http://schemas.openxmlformats.org/officeDocument/2006/relationships/customXml" Target="../ink/ink119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9.png"/><Relationship Id="rId11" Type="http://schemas.openxmlformats.org/officeDocument/2006/relationships/customXml" Target="../ink/ink1182.xml"/><Relationship Id="rId24" Type="http://schemas.openxmlformats.org/officeDocument/2006/relationships/image" Target="../media/image969.png"/><Relationship Id="rId32" Type="http://schemas.openxmlformats.org/officeDocument/2006/relationships/customXml" Target="../ink/ink1193.xml"/><Relationship Id="rId5" Type="http://schemas.openxmlformats.org/officeDocument/2006/relationships/customXml" Target="../ink/ink1179.xml"/><Relationship Id="rId15" Type="http://schemas.openxmlformats.org/officeDocument/2006/relationships/customXml" Target="../ink/ink1184.xml"/><Relationship Id="rId23" Type="http://schemas.openxmlformats.org/officeDocument/2006/relationships/customXml" Target="../ink/ink1188.xml"/><Relationship Id="rId28" Type="http://schemas.openxmlformats.org/officeDocument/2006/relationships/image" Target="../media/image1039.png"/><Relationship Id="rId10" Type="http://schemas.openxmlformats.org/officeDocument/2006/relationships/image" Target="../media/image822.png"/><Relationship Id="rId19" Type="http://schemas.openxmlformats.org/officeDocument/2006/relationships/customXml" Target="../ink/ink1186.xml"/><Relationship Id="rId31" Type="http://schemas.openxmlformats.org/officeDocument/2006/relationships/customXml" Target="../ink/ink1192.xml"/><Relationship Id="rId4" Type="http://schemas.openxmlformats.org/officeDocument/2006/relationships/image" Target="../media/image687.jpeg"/><Relationship Id="rId9" Type="http://schemas.openxmlformats.org/officeDocument/2006/relationships/customXml" Target="../ink/ink1181.xml"/><Relationship Id="rId14" Type="http://schemas.openxmlformats.org/officeDocument/2006/relationships/image" Target="../media/image963.png"/><Relationship Id="rId22" Type="http://schemas.openxmlformats.org/officeDocument/2006/relationships/image" Target="../media/image967.png"/><Relationship Id="rId27" Type="http://schemas.openxmlformats.org/officeDocument/2006/relationships/customXml" Target="../ink/ink1190.xml"/><Relationship Id="rId30" Type="http://schemas.openxmlformats.org/officeDocument/2006/relationships/image" Target="../media/image1040.png"/><Relationship Id="rId8" Type="http://schemas.openxmlformats.org/officeDocument/2006/relationships/image" Target="../media/image750.pn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62.png"/><Relationship Id="rId117" Type="http://schemas.openxmlformats.org/officeDocument/2006/relationships/image" Target="../media/image206.png"/><Relationship Id="rId21" Type="http://schemas.openxmlformats.org/officeDocument/2006/relationships/customXml" Target="../ink/ink160.xml"/><Relationship Id="rId42" Type="http://schemas.openxmlformats.org/officeDocument/2006/relationships/image" Target="../media/image169.png"/><Relationship Id="rId47" Type="http://schemas.openxmlformats.org/officeDocument/2006/relationships/customXml" Target="../ink/ink173.xml"/><Relationship Id="rId63" Type="http://schemas.openxmlformats.org/officeDocument/2006/relationships/customXml" Target="../ink/ink181.xml"/><Relationship Id="rId68" Type="http://schemas.openxmlformats.org/officeDocument/2006/relationships/customXml" Target="../ink/ink184.xml"/><Relationship Id="rId84" Type="http://schemas.openxmlformats.org/officeDocument/2006/relationships/customXml" Target="../ink/ink192.xml"/><Relationship Id="rId89" Type="http://schemas.openxmlformats.org/officeDocument/2006/relationships/image" Target="../media/image192.png"/><Relationship Id="rId112" Type="http://schemas.openxmlformats.org/officeDocument/2006/relationships/customXml" Target="../ink/ink206.xml"/><Relationship Id="rId16" Type="http://schemas.openxmlformats.org/officeDocument/2006/relationships/image" Target="../media/image157.png"/><Relationship Id="rId107" Type="http://schemas.openxmlformats.org/officeDocument/2006/relationships/image" Target="../media/image201.png"/><Relationship Id="rId11" Type="http://schemas.openxmlformats.org/officeDocument/2006/relationships/customXml" Target="../ink/ink155.xml"/><Relationship Id="rId32" Type="http://schemas.openxmlformats.org/officeDocument/2006/relationships/image" Target="../media/image165.png"/><Relationship Id="rId37" Type="http://schemas.openxmlformats.org/officeDocument/2006/relationships/customXml" Target="../ink/ink168.xml"/><Relationship Id="rId53" Type="http://schemas.openxmlformats.org/officeDocument/2006/relationships/customXml" Target="../ink/ink176.xml"/><Relationship Id="rId58" Type="http://schemas.openxmlformats.org/officeDocument/2006/relationships/image" Target="../media/image177.png"/><Relationship Id="rId74" Type="http://schemas.openxmlformats.org/officeDocument/2006/relationships/customXml" Target="../ink/ink187.xml"/><Relationship Id="rId79" Type="http://schemas.openxmlformats.org/officeDocument/2006/relationships/image" Target="../media/image187.png"/><Relationship Id="rId102" Type="http://schemas.openxmlformats.org/officeDocument/2006/relationships/customXml" Target="../ink/ink201.xml"/><Relationship Id="rId5" Type="http://schemas.openxmlformats.org/officeDocument/2006/relationships/customXml" Target="../ink/ink152.xml"/><Relationship Id="rId90" Type="http://schemas.openxmlformats.org/officeDocument/2006/relationships/customXml" Target="../ink/ink195.xml"/><Relationship Id="rId95" Type="http://schemas.openxmlformats.org/officeDocument/2006/relationships/image" Target="../media/image195.png"/><Relationship Id="rId22" Type="http://schemas.openxmlformats.org/officeDocument/2006/relationships/image" Target="../media/image160.png"/><Relationship Id="rId27" Type="http://schemas.openxmlformats.org/officeDocument/2006/relationships/customXml" Target="../ink/ink163.xml"/><Relationship Id="rId43" Type="http://schemas.openxmlformats.org/officeDocument/2006/relationships/customXml" Target="../ink/ink171.xml"/><Relationship Id="rId48" Type="http://schemas.openxmlformats.org/officeDocument/2006/relationships/image" Target="../media/image172.png"/><Relationship Id="rId64" Type="http://schemas.openxmlformats.org/officeDocument/2006/relationships/image" Target="../media/image180.png"/><Relationship Id="rId69" Type="http://schemas.openxmlformats.org/officeDocument/2006/relationships/image" Target="../media/image182.png"/><Relationship Id="rId113" Type="http://schemas.openxmlformats.org/officeDocument/2006/relationships/image" Target="../media/image204.png"/><Relationship Id="rId118" Type="http://schemas.openxmlformats.org/officeDocument/2006/relationships/customXml" Target="../ink/ink209.xml"/><Relationship Id="rId80" Type="http://schemas.openxmlformats.org/officeDocument/2006/relationships/customXml" Target="../ink/ink190.xml"/><Relationship Id="rId85" Type="http://schemas.openxmlformats.org/officeDocument/2006/relationships/image" Target="../media/image190.png"/><Relationship Id="rId12" Type="http://schemas.openxmlformats.org/officeDocument/2006/relationships/image" Target="../media/image155.png"/><Relationship Id="rId17" Type="http://schemas.openxmlformats.org/officeDocument/2006/relationships/customXml" Target="../ink/ink158.xml"/><Relationship Id="rId33" Type="http://schemas.openxmlformats.org/officeDocument/2006/relationships/customXml" Target="../ink/ink166.xml"/><Relationship Id="rId38" Type="http://schemas.openxmlformats.org/officeDocument/2006/relationships/image" Target="../media/image108.png"/><Relationship Id="rId59" Type="http://schemas.openxmlformats.org/officeDocument/2006/relationships/customXml" Target="../ink/ink179.xml"/><Relationship Id="rId103" Type="http://schemas.openxmlformats.org/officeDocument/2006/relationships/image" Target="../media/image199.png"/><Relationship Id="rId108" Type="http://schemas.openxmlformats.org/officeDocument/2006/relationships/customXml" Target="../ink/ink204.xml"/><Relationship Id="rId54" Type="http://schemas.openxmlformats.org/officeDocument/2006/relationships/image" Target="../media/image175.png"/><Relationship Id="rId70" Type="http://schemas.openxmlformats.org/officeDocument/2006/relationships/customXml" Target="../ink/ink185.xml"/><Relationship Id="rId75" Type="http://schemas.openxmlformats.org/officeDocument/2006/relationships/image" Target="../media/image185.png"/><Relationship Id="rId91" Type="http://schemas.openxmlformats.org/officeDocument/2006/relationships/image" Target="../media/image193.png"/><Relationship Id="rId96" Type="http://schemas.openxmlformats.org/officeDocument/2006/relationships/customXml" Target="../ink/ink19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.png"/><Relationship Id="rId23" Type="http://schemas.openxmlformats.org/officeDocument/2006/relationships/customXml" Target="../ink/ink161.xml"/><Relationship Id="rId28" Type="http://schemas.openxmlformats.org/officeDocument/2006/relationships/image" Target="../media/image163.png"/><Relationship Id="rId49" Type="http://schemas.openxmlformats.org/officeDocument/2006/relationships/customXml" Target="../ink/ink174.xml"/><Relationship Id="rId114" Type="http://schemas.openxmlformats.org/officeDocument/2006/relationships/customXml" Target="../ink/ink207.xml"/><Relationship Id="rId119" Type="http://schemas.openxmlformats.org/officeDocument/2006/relationships/image" Target="../media/image207.png"/><Relationship Id="rId10" Type="http://schemas.openxmlformats.org/officeDocument/2006/relationships/image" Target="../media/image154.png"/><Relationship Id="rId31" Type="http://schemas.openxmlformats.org/officeDocument/2006/relationships/customXml" Target="../ink/ink165.xml"/><Relationship Id="rId44" Type="http://schemas.openxmlformats.org/officeDocument/2006/relationships/image" Target="../media/image170.png"/><Relationship Id="rId52" Type="http://schemas.openxmlformats.org/officeDocument/2006/relationships/image" Target="../media/image174.png"/><Relationship Id="rId60" Type="http://schemas.openxmlformats.org/officeDocument/2006/relationships/image" Target="../media/image178.png"/><Relationship Id="rId65" Type="http://schemas.openxmlformats.org/officeDocument/2006/relationships/customXml" Target="../ink/ink182.xml"/><Relationship Id="rId73" Type="http://schemas.openxmlformats.org/officeDocument/2006/relationships/image" Target="../media/image184.png"/><Relationship Id="rId78" Type="http://schemas.openxmlformats.org/officeDocument/2006/relationships/customXml" Target="../ink/ink189.xml"/><Relationship Id="rId81" Type="http://schemas.openxmlformats.org/officeDocument/2006/relationships/image" Target="../media/image188.png"/><Relationship Id="rId86" Type="http://schemas.openxmlformats.org/officeDocument/2006/relationships/customXml" Target="../ink/ink193.xml"/><Relationship Id="rId94" Type="http://schemas.openxmlformats.org/officeDocument/2006/relationships/customXml" Target="../ink/ink197.xml"/><Relationship Id="rId99" Type="http://schemas.openxmlformats.org/officeDocument/2006/relationships/image" Target="../media/image197.png"/><Relationship Id="rId101" Type="http://schemas.openxmlformats.org/officeDocument/2006/relationships/image" Target="../media/image198.png"/><Relationship Id="rId4" Type="http://schemas.openxmlformats.org/officeDocument/2006/relationships/image" Target="../media/image151.png"/><Relationship Id="rId9" Type="http://schemas.openxmlformats.org/officeDocument/2006/relationships/customXml" Target="../ink/ink154.xml"/><Relationship Id="rId13" Type="http://schemas.openxmlformats.org/officeDocument/2006/relationships/customXml" Target="../ink/ink156.xml"/><Relationship Id="rId18" Type="http://schemas.openxmlformats.org/officeDocument/2006/relationships/image" Target="../media/image158.png"/><Relationship Id="rId39" Type="http://schemas.openxmlformats.org/officeDocument/2006/relationships/customXml" Target="../ink/ink169.xml"/><Relationship Id="rId109" Type="http://schemas.openxmlformats.org/officeDocument/2006/relationships/image" Target="../media/image202.png"/><Relationship Id="rId34" Type="http://schemas.openxmlformats.org/officeDocument/2006/relationships/image" Target="../media/image166.png"/><Relationship Id="rId50" Type="http://schemas.openxmlformats.org/officeDocument/2006/relationships/image" Target="../media/image173.png"/><Relationship Id="rId55" Type="http://schemas.openxmlformats.org/officeDocument/2006/relationships/customXml" Target="../ink/ink177.xml"/><Relationship Id="rId76" Type="http://schemas.openxmlformats.org/officeDocument/2006/relationships/customXml" Target="../ink/ink188.xml"/><Relationship Id="rId97" Type="http://schemas.openxmlformats.org/officeDocument/2006/relationships/image" Target="../media/image196.png"/><Relationship Id="rId104" Type="http://schemas.openxmlformats.org/officeDocument/2006/relationships/customXml" Target="../ink/ink202.xml"/><Relationship Id="rId7" Type="http://schemas.openxmlformats.org/officeDocument/2006/relationships/customXml" Target="../ink/ink153.xml"/><Relationship Id="rId71" Type="http://schemas.openxmlformats.org/officeDocument/2006/relationships/image" Target="../media/image183.png"/><Relationship Id="rId92" Type="http://schemas.openxmlformats.org/officeDocument/2006/relationships/customXml" Target="../ink/ink196.xml"/><Relationship Id="rId2" Type="http://schemas.openxmlformats.org/officeDocument/2006/relationships/image" Target="../media/image57.emf"/><Relationship Id="rId29" Type="http://schemas.openxmlformats.org/officeDocument/2006/relationships/customXml" Target="../ink/ink164.xml"/><Relationship Id="rId24" Type="http://schemas.openxmlformats.org/officeDocument/2006/relationships/image" Target="../media/image161.png"/><Relationship Id="rId40" Type="http://schemas.openxmlformats.org/officeDocument/2006/relationships/image" Target="../media/image168.png"/><Relationship Id="rId45" Type="http://schemas.openxmlformats.org/officeDocument/2006/relationships/customXml" Target="../ink/ink172.xml"/><Relationship Id="rId66" Type="http://schemas.openxmlformats.org/officeDocument/2006/relationships/image" Target="../media/image181.png"/><Relationship Id="rId87" Type="http://schemas.openxmlformats.org/officeDocument/2006/relationships/image" Target="../media/image191.png"/><Relationship Id="rId110" Type="http://schemas.openxmlformats.org/officeDocument/2006/relationships/customXml" Target="../ink/ink205.xml"/><Relationship Id="rId115" Type="http://schemas.openxmlformats.org/officeDocument/2006/relationships/image" Target="../media/image205.png"/><Relationship Id="rId61" Type="http://schemas.openxmlformats.org/officeDocument/2006/relationships/customXml" Target="../ink/ink180.xml"/><Relationship Id="rId82" Type="http://schemas.openxmlformats.org/officeDocument/2006/relationships/customXml" Target="../ink/ink191.xml"/><Relationship Id="rId19" Type="http://schemas.openxmlformats.org/officeDocument/2006/relationships/customXml" Target="../ink/ink159.xml"/><Relationship Id="rId14" Type="http://schemas.openxmlformats.org/officeDocument/2006/relationships/image" Target="../media/image156.png"/><Relationship Id="rId30" Type="http://schemas.openxmlformats.org/officeDocument/2006/relationships/image" Target="../media/image164.png"/><Relationship Id="rId35" Type="http://schemas.openxmlformats.org/officeDocument/2006/relationships/customXml" Target="../ink/ink167.xml"/><Relationship Id="rId56" Type="http://schemas.openxmlformats.org/officeDocument/2006/relationships/image" Target="../media/image176.png"/><Relationship Id="rId77" Type="http://schemas.openxmlformats.org/officeDocument/2006/relationships/image" Target="../media/image186.png"/><Relationship Id="rId100" Type="http://schemas.openxmlformats.org/officeDocument/2006/relationships/customXml" Target="../ink/ink200.xml"/><Relationship Id="rId105" Type="http://schemas.openxmlformats.org/officeDocument/2006/relationships/image" Target="../media/image200.png"/><Relationship Id="rId8" Type="http://schemas.openxmlformats.org/officeDocument/2006/relationships/image" Target="../media/image153.png"/><Relationship Id="rId51" Type="http://schemas.openxmlformats.org/officeDocument/2006/relationships/customXml" Target="../ink/ink175.xml"/><Relationship Id="rId72" Type="http://schemas.openxmlformats.org/officeDocument/2006/relationships/customXml" Target="../ink/ink186.xml"/><Relationship Id="rId93" Type="http://schemas.openxmlformats.org/officeDocument/2006/relationships/image" Target="../media/image194.png"/><Relationship Id="rId98" Type="http://schemas.openxmlformats.org/officeDocument/2006/relationships/customXml" Target="../ink/ink199.xml"/><Relationship Id="rId3" Type="http://schemas.openxmlformats.org/officeDocument/2006/relationships/customXml" Target="../ink/ink151.xml"/><Relationship Id="rId25" Type="http://schemas.openxmlformats.org/officeDocument/2006/relationships/customXml" Target="../ink/ink162.xml"/><Relationship Id="rId46" Type="http://schemas.openxmlformats.org/officeDocument/2006/relationships/image" Target="../media/image171.png"/><Relationship Id="rId67" Type="http://schemas.openxmlformats.org/officeDocument/2006/relationships/customXml" Target="../ink/ink183.xml"/><Relationship Id="rId116" Type="http://schemas.openxmlformats.org/officeDocument/2006/relationships/customXml" Target="../ink/ink208.xml"/><Relationship Id="rId20" Type="http://schemas.openxmlformats.org/officeDocument/2006/relationships/image" Target="../media/image159.png"/><Relationship Id="rId41" Type="http://schemas.openxmlformats.org/officeDocument/2006/relationships/customXml" Target="../ink/ink170.xml"/><Relationship Id="rId62" Type="http://schemas.openxmlformats.org/officeDocument/2006/relationships/image" Target="../media/image179.png"/><Relationship Id="rId83" Type="http://schemas.openxmlformats.org/officeDocument/2006/relationships/image" Target="../media/image189.png"/><Relationship Id="rId88" Type="http://schemas.openxmlformats.org/officeDocument/2006/relationships/customXml" Target="../ink/ink194.xml"/><Relationship Id="rId111" Type="http://schemas.openxmlformats.org/officeDocument/2006/relationships/image" Target="../media/image203.png"/><Relationship Id="rId15" Type="http://schemas.openxmlformats.org/officeDocument/2006/relationships/customXml" Target="../ink/ink157.xml"/><Relationship Id="rId36" Type="http://schemas.openxmlformats.org/officeDocument/2006/relationships/image" Target="../media/image167.png"/><Relationship Id="rId57" Type="http://schemas.openxmlformats.org/officeDocument/2006/relationships/customXml" Target="../ink/ink178.xml"/><Relationship Id="rId106" Type="http://schemas.openxmlformats.org/officeDocument/2006/relationships/customXml" Target="../ink/ink20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png"/><Relationship Id="rId3" Type="http://schemas.openxmlformats.org/officeDocument/2006/relationships/customXml" Target="../ink/ink210.xml"/><Relationship Id="rId7" Type="http://schemas.openxmlformats.org/officeDocument/2006/relationships/customXml" Target="../ink/ink212.xml"/><Relationship Id="rId12" Type="http://schemas.openxmlformats.org/officeDocument/2006/relationships/image" Target="../media/image213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11" Type="http://schemas.openxmlformats.org/officeDocument/2006/relationships/customXml" Target="../ink/ink214.xml"/><Relationship Id="rId5" Type="http://schemas.openxmlformats.org/officeDocument/2006/relationships/customXml" Target="../ink/ink211.xml"/><Relationship Id="rId10" Type="http://schemas.openxmlformats.org/officeDocument/2006/relationships/image" Target="../media/image212.png"/><Relationship Id="rId4" Type="http://schemas.openxmlformats.org/officeDocument/2006/relationships/image" Target="../media/image209.png"/><Relationship Id="rId9" Type="http://schemas.openxmlformats.org/officeDocument/2006/relationships/customXml" Target="../ink/ink213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25.png"/><Relationship Id="rId21" Type="http://schemas.openxmlformats.org/officeDocument/2006/relationships/customXml" Target="../ink/ink224.xml"/><Relationship Id="rId42" Type="http://schemas.openxmlformats.org/officeDocument/2006/relationships/image" Target="../media/image233.png"/><Relationship Id="rId47" Type="http://schemas.openxmlformats.org/officeDocument/2006/relationships/customXml" Target="../ink/ink237.xml"/><Relationship Id="rId63" Type="http://schemas.openxmlformats.org/officeDocument/2006/relationships/customXml" Target="../ink/ink245.xml"/><Relationship Id="rId68" Type="http://schemas.openxmlformats.org/officeDocument/2006/relationships/image" Target="../media/image245.png"/><Relationship Id="rId84" Type="http://schemas.openxmlformats.org/officeDocument/2006/relationships/image" Target="../media/image253.png"/><Relationship Id="rId89" Type="http://schemas.openxmlformats.org/officeDocument/2006/relationships/customXml" Target="../ink/ink258.xml"/><Relationship Id="rId16" Type="http://schemas.openxmlformats.org/officeDocument/2006/relationships/image" Target="../media/image220.png"/><Relationship Id="rId11" Type="http://schemas.openxmlformats.org/officeDocument/2006/relationships/customXml" Target="../ink/ink219.xml"/><Relationship Id="rId32" Type="http://schemas.openxmlformats.org/officeDocument/2006/relationships/image" Target="../media/image228.png"/><Relationship Id="rId37" Type="http://schemas.openxmlformats.org/officeDocument/2006/relationships/customXml" Target="../ink/ink232.xml"/><Relationship Id="rId53" Type="http://schemas.openxmlformats.org/officeDocument/2006/relationships/customXml" Target="../ink/ink240.xml"/><Relationship Id="rId58" Type="http://schemas.openxmlformats.org/officeDocument/2006/relationships/image" Target="../media/image240.png"/><Relationship Id="rId74" Type="http://schemas.openxmlformats.org/officeDocument/2006/relationships/image" Target="../media/image248.png"/><Relationship Id="rId79" Type="http://schemas.openxmlformats.org/officeDocument/2006/relationships/customXml" Target="../ink/ink253.xml"/><Relationship Id="rId5" Type="http://schemas.openxmlformats.org/officeDocument/2006/relationships/customXml" Target="../ink/ink216.xml"/><Relationship Id="rId90" Type="http://schemas.openxmlformats.org/officeDocument/2006/relationships/image" Target="../media/image256.png"/><Relationship Id="rId14" Type="http://schemas.openxmlformats.org/officeDocument/2006/relationships/image" Target="../media/image219.png"/><Relationship Id="rId22" Type="http://schemas.openxmlformats.org/officeDocument/2006/relationships/image" Target="../media/image223.png"/><Relationship Id="rId27" Type="http://schemas.openxmlformats.org/officeDocument/2006/relationships/customXml" Target="../ink/ink227.xml"/><Relationship Id="rId30" Type="http://schemas.openxmlformats.org/officeDocument/2006/relationships/image" Target="../media/image227.png"/><Relationship Id="rId35" Type="http://schemas.openxmlformats.org/officeDocument/2006/relationships/customXml" Target="../ink/ink231.xml"/><Relationship Id="rId43" Type="http://schemas.openxmlformats.org/officeDocument/2006/relationships/customXml" Target="../ink/ink235.xml"/><Relationship Id="rId48" Type="http://schemas.openxmlformats.org/officeDocument/2006/relationships/image" Target="../media/image236.png"/><Relationship Id="rId56" Type="http://schemas.openxmlformats.org/officeDocument/2006/relationships/image" Target="../media/image204.png"/><Relationship Id="rId64" Type="http://schemas.openxmlformats.org/officeDocument/2006/relationships/image" Target="../media/image243.png"/><Relationship Id="rId69" Type="http://schemas.openxmlformats.org/officeDocument/2006/relationships/customXml" Target="../ink/ink248.xml"/><Relationship Id="rId77" Type="http://schemas.openxmlformats.org/officeDocument/2006/relationships/customXml" Target="../ink/ink252.xml"/><Relationship Id="rId8" Type="http://schemas.openxmlformats.org/officeDocument/2006/relationships/image" Target="../media/image216.png"/><Relationship Id="rId51" Type="http://schemas.openxmlformats.org/officeDocument/2006/relationships/customXml" Target="../ink/ink239.xml"/><Relationship Id="rId72" Type="http://schemas.openxmlformats.org/officeDocument/2006/relationships/image" Target="../media/image247.png"/><Relationship Id="rId80" Type="http://schemas.openxmlformats.org/officeDocument/2006/relationships/image" Target="../media/image251.png"/><Relationship Id="rId85" Type="http://schemas.openxmlformats.org/officeDocument/2006/relationships/customXml" Target="../ink/ink256.xml"/><Relationship Id="rId3" Type="http://schemas.openxmlformats.org/officeDocument/2006/relationships/customXml" Target="../ink/ink215.xml"/><Relationship Id="rId12" Type="http://schemas.openxmlformats.org/officeDocument/2006/relationships/image" Target="../media/image218.png"/><Relationship Id="rId17" Type="http://schemas.openxmlformats.org/officeDocument/2006/relationships/customXml" Target="../ink/ink222.xml"/><Relationship Id="rId25" Type="http://schemas.openxmlformats.org/officeDocument/2006/relationships/customXml" Target="../ink/ink226.xml"/><Relationship Id="rId33" Type="http://schemas.openxmlformats.org/officeDocument/2006/relationships/customXml" Target="../ink/ink230.xml"/><Relationship Id="rId38" Type="http://schemas.openxmlformats.org/officeDocument/2006/relationships/image" Target="../media/image231.png"/><Relationship Id="rId46" Type="http://schemas.openxmlformats.org/officeDocument/2006/relationships/image" Target="../media/image235.png"/><Relationship Id="rId59" Type="http://schemas.openxmlformats.org/officeDocument/2006/relationships/customXml" Target="../ink/ink243.xml"/><Relationship Id="rId67" Type="http://schemas.openxmlformats.org/officeDocument/2006/relationships/customXml" Target="../ink/ink247.xml"/><Relationship Id="rId20" Type="http://schemas.openxmlformats.org/officeDocument/2006/relationships/image" Target="../media/image222.png"/><Relationship Id="rId41" Type="http://schemas.openxmlformats.org/officeDocument/2006/relationships/customXml" Target="../ink/ink234.xml"/><Relationship Id="rId54" Type="http://schemas.openxmlformats.org/officeDocument/2006/relationships/image" Target="../media/image239.png"/><Relationship Id="rId62" Type="http://schemas.openxmlformats.org/officeDocument/2006/relationships/image" Target="../media/image242.png"/><Relationship Id="rId70" Type="http://schemas.openxmlformats.org/officeDocument/2006/relationships/image" Target="../media/image246.png"/><Relationship Id="rId75" Type="http://schemas.openxmlformats.org/officeDocument/2006/relationships/customXml" Target="../ink/ink251.xml"/><Relationship Id="rId83" Type="http://schemas.openxmlformats.org/officeDocument/2006/relationships/customXml" Target="../ink/ink255.xml"/><Relationship Id="rId88" Type="http://schemas.openxmlformats.org/officeDocument/2006/relationships/image" Target="../media/image2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5.png"/><Relationship Id="rId15" Type="http://schemas.openxmlformats.org/officeDocument/2006/relationships/customXml" Target="../ink/ink221.xml"/><Relationship Id="rId23" Type="http://schemas.openxmlformats.org/officeDocument/2006/relationships/customXml" Target="../ink/ink225.xml"/><Relationship Id="rId28" Type="http://schemas.openxmlformats.org/officeDocument/2006/relationships/image" Target="../media/image226.png"/><Relationship Id="rId36" Type="http://schemas.openxmlformats.org/officeDocument/2006/relationships/image" Target="../media/image230.png"/><Relationship Id="rId49" Type="http://schemas.openxmlformats.org/officeDocument/2006/relationships/customXml" Target="../ink/ink238.xml"/><Relationship Id="rId57" Type="http://schemas.openxmlformats.org/officeDocument/2006/relationships/customXml" Target="../ink/ink242.xml"/><Relationship Id="rId10" Type="http://schemas.openxmlformats.org/officeDocument/2006/relationships/image" Target="../media/image217.png"/><Relationship Id="rId31" Type="http://schemas.openxmlformats.org/officeDocument/2006/relationships/customXml" Target="../ink/ink229.xml"/><Relationship Id="rId44" Type="http://schemas.openxmlformats.org/officeDocument/2006/relationships/image" Target="../media/image234.png"/><Relationship Id="rId52" Type="http://schemas.openxmlformats.org/officeDocument/2006/relationships/image" Target="../media/image238.png"/><Relationship Id="rId60" Type="http://schemas.openxmlformats.org/officeDocument/2006/relationships/image" Target="../media/image241.png"/><Relationship Id="rId65" Type="http://schemas.openxmlformats.org/officeDocument/2006/relationships/customXml" Target="../ink/ink246.xml"/><Relationship Id="rId73" Type="http://schemas.openxmlformats.org/officeDocument/2006/relationships/customXml" Target="../ink/ink250.xml"/><Relationship Id="rId78" Type="http://schemas.openxmlformats.org/officeDocument/2006/relationships/image" Target="../media/image250.png"/><Relationship Id="rId81" Type="http://schemas.openxmlformats.org/officeDocument/2006/relationships/customXml" Target="../ink/ink254.xml"/><Relationship Id="rId86" Type="http://schemas.openxmlformats.org/officeDocument/2006/relationships/image" Target="../media/image254.png"/><Relationship Id="rId4" Type="http://schemas.openxmlformats.org/officeDocument/2006/relationships/image" Target="../media/image214.png"/><Relationship Id="rId9" Type="http://schemas.openxmlformats.org/officeDocument/2006/relationships/customXml" Target="../ink/ink218.xml"/><Relationship Id="rId13" Type="http://schemas.openxmlformats.org/officeDocument/2006/relationships/customXml" Target="../ink/ink220.xml"/><Relationship Id="rId18" Type="http://schemas.openxmlformats.org/officeDocument/2006/relationships/image" Target="../media/image221.png"/><Relationship Id="rId39" Type="http://schemas.openxmlformats.org/officeDocument/2006/relationships/customXml" Target="../ink/ink233.xml"/><Relationship Id="rId34" Type="http://schemas.openxmlformats.org/officeDocument/2006/relationships/image" Target="../media/image229.png"/><Relationship Id="rId50" Type="http://schemas.openxmlformats.org/officeDocument/2006/relationships/image" Target="../media/image237.png"/><Relationship Id="rId55" Type="http://schemas.openxmlformats.org/officeDocument/2006/relationships/customXml" Target="../ink/ink241.xml"/><Relationship Id="rId76" Type="http://schemas.openxmlformats.org/officeDocument/2006/relationships/image" Target="../media/image249.png"/><Relationship Id="rId7" Type="http://schemas.openxmlformats.org/officeDocument/2006/relationships/customXml" Target="../ink/ink217.xml"/><Relationship Id="rId71" Type="http://schemas.openxmlformats.org/officeDocument/2006/relationships/customXml" Target="../ink/ink249.xml"/><Relationship Id="rId2" Type="http://schemas.openxmlformats.org/officeDocument/2006/relationships/image" Target="../media/image58.jpeg"/><Relationship Id="rId29" Type="http://schemas.openxmlformats.org/officeDocument/2006/relationships/customXml" Target="../ink/ink228.xml"/><Relationship Id="rId24" Type="http://schemas.openxmlformats.org/officeDocument/2006/relationships/image" Target="../media/image224.png"/><Relationship Id="rId40" Type="http://schemas.openxmlformats.org/officeDocument/2006/relationships/image" Target="../media/image232.png"/><Relationship Id="rId45" Type="http://schemas.openxmlformats.org/officeDocument/2006/relationships/customXml" Target="../ink/ink236.xml"/><Relationship Id="rId66" Type="http://schemas.openxmlformats.org/officeDocument/2006/relationships/image" Target="../media/image244.png"/><Relationship Id="rId87" Type="http://schemas.openxmlformats.org/officeDocument/2006/relationships/customXml" Target="../ink/ink257.xml"/><Relationship Id="rId61" Type="http://schemas.openxmlformats.org/officeDocument/2006/relationships/customXml" Target="../ink/ink244.xml"/><Relationship Id="rId82" Type="http://schemas.openxmlformats.org/officeDocument/2006/relationships/image" Target="../media/image252.png"/><Relationship Id="rId19" Type="http://schemas.openxmlformats.org/officeDocument/2006/relationships/customXml" Target="../ink/ink2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69.png"/><Relationship Id="rId21" Type="http://schemas.openxmlformats.org/officeDocument/2006/relationships/customXml" Target="../ink/ink268.xml"/><Relationship Id="rId42" Type="http://schemas.openxmlformats.org/officeDocument/2006/relationships/image" Target="../media/image277.png"/><Relationship Id="rId47" Type="http://schemas.openxmlformats.org/officeDocument/2006/relationships/customXml" Target="../ink/ink281.xml"/><Relationship Id="rId63" Type="http://schemas.openxmlformats.org/officeDocument/2006/relationships/customXml" Target="../ink/ink289.xml"/><Relationship Id="rId68" Type="http://schemas.openxmlformats.org/officeDocument/2006/relationships/image" Target="../media/image290.png"/><Relationship Id="rId84" Type="http://schemas.openxmlformats.org/officeDocument/2006/relationships/image" Target="../media/image298.png"/><Relationship Id="rId89" Type="http://schemas.openxmlformats.org/officeDocument/2006/relationships/customXml" Target="../ink/ink302.xml"/><Relationship Id="rId16" Type="http://schemas.openxmlformats.org/officeDocument/2006/relationships/image" Target="../media/image264.png"/><Relationship Id="rId11" Type="http://schemas.openxmlformats.org/officeDocument/2006/relationships/customXml" Target="../ink/ink263.xml"/><Relationship Id="rId32" Type="http://schemas.openxmlformats.org/officeDocument/2006/relationships/image" Target="../media/image272.png"/><Relationship Id="rId37" Type="http://schemas.openxmlformats.org/officeDocument/2006/relationships/customXml" Target="../ink/ink276.xml"/><Relationship Id="rId53" Type="http://schemas.openxmlformats.org/officeDocument/2006/relationships/customXml" Target="../ink/ink284.xml"/><Relationship Id="rId58" Type="http://schemas.openxmlformats.org/officeDocument/2006/relationships/image" Target="../media/image285.png"/><Relationship Id="rId74" Type="http://schemas.openxmlformats.org/officeDocument/2006/relationships/image" Target="../media/image293.png"/><Relationship Id="rId79" Type="http://schemas.openxmlformats.org/officeDocument/2006/relationships/customXml" Target="../ink/ink297.xml"/><Relationship Id="rId5" Type="http://schemas.openxmlformats.org/officeDocument/2006/relationships/customXml" Target="../ink/ink260.xml"/><Relationship Id="rId90" Type="http://schemas.openxmlformats.org/officeDocument/2006/relationships/image" Target="../media/image301.png"/><Relationship Id="rId22" Type="http://schemas.openxmlformats.org/officeDocument/2006/relationships/image" Target="../media/image267.png"/><Relationship Id="rId27" Type="http://schemas.openxmlformats.org/officeDocument/2006/relationships/customXml" Target="../ink/ink271.xml"/><Relationship Id="rId43" Type="http://schemas.openxmlformats.org/officeDocument/2006/relationships/customXml" Target="../ink/ink279.xml"/><Relationship Id="rId48" Type="http://schemas.openxmlformats.org/officeDocument/2006/relationships/image" Target="../media/image280.png"/><Relationship Id="rId64" Type="http://schemas.openxmlformats.org/officeDocument/2006/relationships/image" Target="../media/image288.png"/><Relationship Id="rId69" Type="http://schemas.openxmlformats.org/officeDocument/2006/relationships/customXml" Target="../ink/ink292.xml"/><Relationship Id="rId8" Type="http://schemas.openxmlformats.org/officeDocument/2006/relationships/image" Target="../media/image260.png"/><Relationship Id="rId51" Type="http://schemas.openxmlformats.org/officeDocument/2006/relationships/customXml" Target="../ink/ink283.xml"/><Relationship Id="rId72" Type="http://schemas.openxmlformats.org/officeDocument/2006/relationships/image" Target="../media/image292.png"/><Relationship Id="rId80" Type="http://schemas.openxmlformats.org/officeDocument/2006/relationships/image" Target="../media/image296.png"/><Relationship Id="rId85" Type="http://schemas.openxmlformats.org/officeDocument/2006/relationships/customXml" Target="../ink/ink300.xml"/><Relationship Id="rId93" Type="http://schemas.openxmlformats.org/officeDocument/2006/relationships/customXml" Target="../ink/ink304.xml"/><Relationship Id="rId3" Type="http://schemas.openxmlformats.org/officeDocument/2006/relationships/customXml" Target="../ink/ink259.xml"/><Relationship Id="rId12" Type="http://schemas.openxmlformats.org/officeDocument/2006/relationships/image" Target="../media/image262.png"/><Relationship Id="rId17" Type="http://schemas.openxmlformats.org/officeDocument/2006/relationships/customXml" Target="../ink/ink266.xml"/><Relationship Id="rId25" Type="http://schemas.openxmlformats.org/officeDocument/2006/relationships/customXml" Target="../ink/ink270.xml"/><Relationship Id="rId33" Type="http://schemas.openxmlformats.org/officeDocument/2006/relationships/customXml" Target="../ink/ink274.xml"/><Relationship Id="rId38" Type="http://schemas.openxmlformats.org/officeDocument/2006/relationships/image" Target="../media/image275.png"/><Relationship Id="rId46" Type="http://schemas.openxmlformats.org/officeDocument/2006/relationships/image" Target="../media/image279.png"/><Relationship Id="rId59" Type="http://schemas.openxmlformats.org/officeDocument/2006/relationships/customXml" Target="../ink/ink287.xml"/><Relationship Id="rId67" Type="http://schemas.openxmlformats.org/officeDocument/2006/relationships/customXml" Target="../ink/ink291.xml"/><Relationship Id="rId20" Type="http://schemas.openxmlformats.org/officeDocument/2006/relationships/image" Target="../media/image266.png"/><Relationship Id="rId41" Type="http://schemas.openxmlformats.org/officeDocument/2006/relationships/customXml" Target="../ink/ink278.xml"/><Relationship Id="rId54" Type="http://schemas.openxmlformats.org/officeDocument/2006/relationships/image" Target="../media/image283.png"/><Relationship Id="rId62" Type="http://schemas.openxmlformats.org/officeDocument/2006/relationships/image" Target="../media/image287.png"/><Relationship Id="rId70" Type="http://schemas.openxmlformats.org/officeDocument/2006/relationships/image" Target="../media/image291.png"/><Relationship Id="rId75" Type="http://schemas.openxmlformats.org/officeDocument/2006/relationships/customXml" Target="../ink/ink295.xml"/><Relationship Id="rId83" Type="http://schemas.openxmlformats.org/officeDocument/2006/relationships/customXml" Target="../ink/ink299.xml"/><Relationship Id="rId88" Type="http://schemas.openxmlformats.org/officeDocument/2006/relationships/image" Target="../media/image300.png"/><Relationship Id="rId91" Type="http://schemas.openxmlformats.org/officeDocument/2006/relationships/customXml" Target="../ink/ink30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9.png"/><Relationship Id="rId15" Type="http://schemas.openxmlformats.org/officeDocument/2006/relationships/customXml" Target="../ink/ink265.xml"/><Relationship Id="rId23" Type="http://schemas.openxmlformats.org/officeDocument/2006/relationships/customXml" Target="../ink/ink269.xml"/><Relationship Id="rId28" Type="http://schemas.openxmlformats.org/officeDocument/2006/relationships/image" Target="../media/image270.png"/><Relationship Id="rId36" Type="http://schemas.openxmlformats.org/officeDocument/2006/relationships/image" Target="../media/image274.png"/><Relationship Id="rId49" Type="http://schemas.openxmlformats.org/officeDocument/2006/relationships/customXml" Target="../ink/ink282.xml"/><Relationship Id="rId57" Type="http://schemas.openxmlformats.org/officeDocument/2006/relationships/customXml" Target="../ink/ink286.xml"/><Relationship Id="rId10" Type="http://schemas.openxmlformats.org/officeDocument/2006/relationships/image" Target="../media/image261.png"/><Relationship Id="rId31" Type="http://schemas.openxmlformats.org/officeDocument/2006/relationships/customXml" Target="../ink/ink273.xml"/><Relationship Id="rId44" Type="http://schemas.openxmlformats.org/officeDocument/2006/relationships/image" Target="../media/image278.png"/><Relationship Id="rId52" Type="http://schemas.openxmlformats.org/officeDocument/2006/relationships/image" Target="../media/image282.png"/><Relationship Id="rId60" Type="http://schemas.openxmlformats.org/officeDocument/2006/relationships/image" Target="../media/image286.png"/><Relationship Id="rId65" Type="http://schemas.openxmlformats.org/officeDocument/2006/relationships/customXml" Target="../ink/ink290.xml"/><Relationship Id="rId73" Type="http://schemas.openxmlformats.org/officeDocument/2006/relationships/customXml" Target="../ink/ink294.xml"/><Relationship Id="rId78" Type="http://schemas.openxmlformats.org/officeDocument/2006/relationships/image" Target="../media/image295.png"/><Relationship Id="rId81" Type="http://schemas.openxmlformats.org/officeDocument/2006/relationships/customXml" Target="../ink/ink298.xml"/><Relationship Id="rId86" Type="http://schemas.openxmlformats.org/officeDocument/2006/relationships/image" Target="../media/image299.png"/><Relationship Id="rId94" Type="http://schemas.openxmlformats.org/officeDocument/2006/relationships/image" Target="../media/image303.png"/><Relationship Id="rId4" Type="http://schemas.openxmlformats.org/officeDocument/2006/relationships/image" Target="../media/image204.png"/><Relationship Id="rId9" Type="http://schemas.openxmlformats.org/officeDocument/2006/relationships/customXml" Target="../ink/ink262.xml"/><Relationship Id="rId13" Type="http://schemas.openxmlformats.org/officeDocument/2006/relationships/customXml" Target="../ink/ink264.xml"/><Relationship Id="rId18" Type="http://schemas.openxmlformats.org/officeDocument/2006/relationships/image" Target="../media/image265.png"/><Relationship Id="rId39" Type="http://schemas.openxmlformats.org/officeDocument/2006/relationships/customXml" Target="../ink/ink277.xml"/><Relationship Id="rId34" Type="http://schemas.openxmlformats.org/officeDocument/2006/relationships/image" Target="../media/image273.png"/><Relationship Id="rId50" Type="http://schemas.openxmlformats.org/officeDocument/2006/relationships/image" Target="../media/image281.png"/><Relationship Id="rId55" Type="http://schemas.openxmlformats.org/officeDocument/2006/relationships/customXml" Target="../ink/ink285.xml"/><Relationship Id="rId76" Type="http://schemas.openxmlformats.org/officeDocument/2006/relationships/image" Target="../media/image294.png"/><Relationship Id="rId7" Type="http://schemas.openxmlformats.org/officeDocument/2006/relationships/customXml" Target="../ink/ink261.xml"/><Relationship Id="rId71" Type="http://schemas.openxmlformats.org/officeDocument/2006/relationships/customXml" Target="../ink/ink293.xml"/><Relationship Id="rId92" Type="http://schemas.openxmlformats.org/officeDocument/2006/relationships/image" Target="../media/image302.png"/><Relationship Id="rId2" Type="http://schemas.openxmlformats.org/officeDocument/2006/relationships/image" Target="../media/image60.jpeg"/><Relationship Id="rId29" Type="http://schemas.openxmlformats.org/officeDocument/2006/relationships/customXml" Target="../ink/ink272.xml"/><Relationship Id="rId24" Type="http://schemas.openxmlformats.org/officeDocument/2006/relationships/image" Target="../media/image268.png"/><Relationship Id="rId40" Type="http://schemas.openxmlformats.org/officeDocument/2006/relationships/image" Target="../media/image276.png"/><Relationship Id="rId45" Type="http://schemas.openxmlformats.org/officeDocument/2006/relationships/customXml" Target="../ink/ink280.xml"/><Relationship Id="rId66" Type="http://schemas.openxmlformats.org/officeDocument/2006/relationships/image" Target="../media/image289.png"/><Relationship Id="rId87" Type="http://schemas.openxmlformats.org/officeDocument/2006/relationships/customXml" Target="../ink/ink301.xml"/><Relationship Id="rId61" Type="http://schemas.openxmlformats.org/officeDocument/2006/relationships/customXml" Target="../ink/ink288.xml"/><Relationship Id="rId82" Type="http://schemas.openxmlformats.org/officeDocument/2006/relationships/image" Target="../media/image297.png"/><Relationship Id="rId19" Type="http://schemas.openxmlformats.org/officeDocument/2006/relationships/customXml" Target="../ink/ink267.xml"/><Relationship Id="rId14" Type="http://schemas.openxmlformats.org/officeDocument/2006/relationships/image" Target="../media/image263.png"/><Relationship Id="rId30" Type="http://schemas.openxmlformats.org/officeDocument/2006/relationships/image" Target="../media/image271.png"/><Relationship Id="rId35" Type="http://schemas.openxmlformats.org/officeDocument/2006/relationships/customXml" Target="../ink/ink275.xml"/><Relationship Id="rId56" Type="http://schemas.openxmlformats.org/officeDocument/2006/relationships/image" Target="../media/image284.png"/><Relationship Id="rId77" Type="http://schemas.openxmlformats.org/officeDocument/2006/relationships/customXml" Target="../ink/ink29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68072" y="416748"/>
            <a:ext cx="7086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en-US" sz="2800" b="1" dirty="0"/>
              <a:t>Random Access Memory (RAM) </a:t>
            </a:r>
            <a:br>
              <a:rPr lang="en-US" sz="2800" b="1" dirty="0"/>
            </a:br>
            <a:br>
              <a:rPr lang="fa-IR" sz="2800" b="1" dirty="0"/>
            </a:br>
            <a:endParaRPr lang="en-US" sz="2800" b="1" dirty="0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6E5E113-9D32-EE20-1102-19E97DFC8163}"/>
              </a:ext>
            </a:extLst>
          </p:cNvPr>
          <p:cNvGrpSpPr/>
          <p:nvPr/>
        </p:nvGrpSpPr>
        <p:grpSpPr>
          <a:xfrm>
            <a:off x="1374737" y="1021200"/>
            <a:ext cx="7114320" cy="3985200"/>
            <a:chOff x="1374737" y="1021200"/>
            <a:chExt cx="7114320" cy="398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44A335A2-9949-221E-1DE9-56012C48A5D9}"/>
                    </a:ext>
                  </a:extLst>
                </p14:cNvPr>
                <p14:cNvContentPartPr/>
                <p14:nvPr/>
              </p14:nvContentPartPr>
              <p14:xfrm>
                <a:off x="5112617" y="1056120"/>
                <a:ext cx="37440" cy="3088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44A335A2-9949-221E-1DE9-56012C48A5D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094617" y="1038120"/>
                  <a:ext cx="7308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8984123-677F-B77F-678E-D60CB75F7AC9}"/>
                    </a:ext>
                  </a:extLst>
                </p14:cNvPr>
                <p14:cNvContentPartPr/>
                <p14:nvPr/>
              </p14:nvContentPartPr>
              <p14:xfrm>
                <a:off x="5092097" y="1021200"/>
                <a:ext cx="1698480" cy="3916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8984123-677F-B77F-678E-D60CB75F7AC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74097" y="1003200"/>
                  <a:ext cx="173412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E79DF03-8274-9065-8C05-F825A6516BE4}"/>
                    </a:ext>
                  </a:extLst>
                </p14:cNvPr>
                <p14:cNvContentPartPr/>
                <p14:nvPr/>
              </p14:nvContentPartPr>
              <p14:xfrm>
                <a:off x="5991017" y="1392000"/>
                <a:ext cx="284400" cy="6397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E79DF03-8274-9065-8C05-F825A6516BE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973017" y="1374360"/>
                  <a:ext cx="320040" cy="67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89F3229-F79D-9EB1-4B50-4DDC28F71CCE}"/>
                    </a:ext>
                  </a:extLst>
                </p14:cNvPr>
                <p14:cNvContentPartPr/>
                <p14:nvPr/>
              </p14:nvContentPartPr>
              <p14:xfrm>
                <a:off x="6484577" y="2060880"/>
                <a:ext cx="380880" cy="3934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89F3229-F79D-9EB1-4B50-4DDC28F71CC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466937" y="2043240"/>
                  <a:ext cx="41652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C43CDB4-EE15-7872-A183-02265B970EFB}"/>
                    </a:ext>
                  </a:extLst>
                </p14:cNvPr>
                <p14:cNvContentPartPr/>
                <p14:nvPr/>
              </p14:nvContentPartPr>
              <p14:xfrm>
                <a:off x="5930537" y="2260680"/>
                <a:ext cx="554040" cy="334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C43CDB4-EE15-7872-A183-02265B970EF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912897" y="2242680"/>
                  <a:ext cx="58968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49127E6-E15E-F1B5-828F-39D4B57998B0}"/>
                    </a:ext>
                  </a:extLst>
                </p14:cNvPr>
                <p14:cNvContentPartPr/>
                <p14:nvPr/>
              </p14:nvContentPartPr>
              <p14:xfrm>
                <a:off x="6301697" y="2066640"/>
                <a:ext cx="2520" cy="11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49127E6-E15E-F1B5-828F-39D4B57998B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283697" y="2049000"/>
                  <a:ext cx="381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CE3F04B-7791-2B79-93F2-50C15F3C76AA}"/>
                    </a:ext>
                  </a:extLst>
                </p14:cNvPr>
                <p14:cNvContentPartPr/>
                <p14:nvPr/>
              </p14:nvContentPartPr>
              <p14:xfrm>
                <a:off x="5911817" y="2066640"/>
                <a:ext cx="95040" cy="222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CE3F04B-7791-2B79-93F2-50C15F3C76A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893817" y="2049000"/>
                  <a:ext cx="13068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D64293D-357F-BF48-1920-AA0EED984199}"/>
                    </a:ext>
                  </a:extLst>
                </p14:cNvPr>
                <p14:cNvContentPartPr/>
                <p14:nvPr/>
              </p14:nvContentPartPr>
              <p14:xfrm>
                <a:off x="6131777" y="2190120"/>
                <a:ext cx="360" cy="154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D64293D-357F-BF48-1920-AA0EED98419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114137" y="2172120"/>
                  <a:ext cx="360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5880844-6AE0-B2F1-5024-4253392DE432}"/>
                    </a:ext>
                  </a:extLst>
                </p14:cNvPr>
                <p14:cNvContentPartPr/>
                <p14:nvPr/>
              </p14:nvContentPartPr>
              <p14:xfrm>
                <a:off x="3915617" y="1113360"/>
                <a:ext cx="991800" cy="3546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5880844-6AE0-B2F1-5024-4253392DE43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897617" y="1095360"/>
                  <a:ext cx="102744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8D7B069-323B-C55A-AC65-30653C88F3FB}"/>
                    </a:ext>
                  </a:extLst>
                </p14:cNvPr>
                <p14:cNvContentPartPr/>
                <p14:nvPr/>
              </p14:nvContentPartPr>
              <p14:xfrm>
                <a:off x="4323857" y="1402440"/>
                <a:ext cx="342720" cy="617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8D7B069-323B-C55A-AC65-30653C88F3F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305857" y="1384800"/>
                  <a:ext cx="378360" cy="65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F061242-931C-3089-DF64-2CBF69A9CC01}"/>
                    </a:ext>
                  </a:extLst>
                </p14:cNvPr>
                <p14:cNvContentPartPr/>
                <p14:nvPr/>
              </p14:nvContentPartPr>
              <p14:xfrm>
                <a:off x="4425377" y="2347440"/>
                <a:ext cx="125280" cy="235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F061242-931C-3089-DF64-2CBF69A9CC0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407737" y="2329440"/>
                  <a:ext cx="1609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B155416-492B-4E7A-15E4-112A4B3BB327}"/>
                    </a:ext>
                  </a:extLst>
                </p14:cNvPr>
                <p14:cNvContentPartPr/>
                <p14:nvPr/>
              </p14:nvContentPartPr>
              <p14:xfrm>
                <a:off x="3777377" y="2313600"/>
                <a:ext cx="656640" cy="3412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B155416-492B-4E7A-15E4-112A4B3BB32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759737" y="2295960"/>
                  <a:ext cx="69228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19D334A-871D-4799-ED07-BCA68868EC89}"/>
                    </a:ext>
                  </a:extLst>
                </p14:cNvPr>
                <p14:cNvContentPartPr/>
                <p14:nvPr/>
              </p14:nvContentPartPr>
              <p14:xfrm>
                <a:off x="4033697" y="2079960"/>
                <a:ext cx="256320" cy="1072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19D334A-871D-4799-ED07-BCA68868EC8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015697" y="2062320"/>
                  <a:ext cx="2919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DE5B1B8-37B6-A13C-C451-D083F0DB9797}"/>
                    </a:ext>
                  </a:extLst>
                </p14:cNvPr>
                <p14:cNvContentPartPr/>
                <p14:nvPr/>
              </p14:nvContentPartPr>
              <p14:xfrm>
                <a:off x="3445457" y="2290200"/>
                <a:ext cx="418680" cy="4366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DE5B1B8-37B6-A13C-C451-D083F0DB979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427457" y="2272200"/>
                  <a:ext cx="45432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2D25828-AD6F-D537-720F-3CFAAFC95117}"/>
                    </a:ext>
                  </a:extLst>
                </p14:cNvPr>
                <p14:cNvContentPartPr/>
                <p14:nvPr/>
              </p14:nvContentPartPr>
              <p14:xfrm>
                <a:off x="2319377" y="1364280"/>
                <a:ext cx="38520" cy="2674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2D25828-AD6F-D537-720F-3CFAAFC9511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301737" y="1346640"/>
                  <a:ext cx="7416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896E97F-F1D3-AE31-1313-2D691239760F}"/>
                    </a:ext>
                  </a:extLst>
                </p14:cNvPr>
                <p14:cNvContentPartPr/>
                <p14:nvPr/>
              </p14:nvContentPartPr>
              <p14:xfrm>
                <a:off x="2304617" y="1282200"/>
                <a:ext cx="1316880" cy="3808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896E97F-F1D3-AE31-1313-2D691239760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286977" y="1264560"/>
                  <a:ext cx="135252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9C466CC-3EEB-958A-5844-77AE6EA4991B}"/>
                    </a:ext>
                  </a:extLst>
                </p14:cNvPr>
                <p14:cNvContentPartPr/>
                <p14:nvPr/>
              </p14:nvContentPartPr>
              <p14:xfrm>
                <a:off x="2748857" y="1599360"/>
                <a:ext cx="204120" cy="4885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9C466CC-3EEB-958A-5844-77AE6EA4991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731217" y="1581360"/>
                  <a:ext cx="239760" cy="52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30A9FC9-7D41-EE33-405C-FEEE1E3EF573}"/>
                    </a:ext>
                  </a:extLst>
                </p14:cNvPr>
                <p14:cNvContentPartPr/>
                <p14:nvPr/>
              </p14:nvContentPartPr>
              <p14:xfrm>
                <a:off x="2652377" y="1911120"/>
                <a:ext cx="292320" cy="263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30A9FC9-7D41-EE33-405C-FEEE1E3EF57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634377" y="1893120"/>
                  <a:ext cx="32796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4149D24-8B17-AE55-4A2D-2C1DF41DEB24}"/>
                    </a:ext>
                  </a:extLst>
                </p14:cNvPr>
                <p14:cNvContentPartPr/>
                <p14:nvPr/>
              </p14:nvContentPartPr>
              <p14:xfrm>
                <a:off x="1967297" y="2101920"/>
                <a:ext cx="493200" cy="4190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4149D24-8B17-AE55-4A2D-2C1DF41DEB2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949657" y="2084280"/>
                  <a:ext cx="52884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DC998BE-F5E8-D366-A3DC-EE34D7C58C13}"/>
                    </a:ext>
                  </a:extLst>
                </p14:cNvPr>
                <p14:cNvContentPartPr/>
                <p14:nvPr/>
              </p14:nvContentPartPr>
              <p14:xfrm>
                <a:off x="2171057" y="1928400"/>
                <a:ext cx="152640" cy="81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DC998BE-F5E8-D366-A3DC-EE34D7C58C1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153057" y="1910760"/>
                  <a:ext cx="1882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0A8018E-C4C7-1226-B7C5-2E6A44AA497A}"/>
                    </a:ext>
                  </a:extLst>
                </p14:cNvPr>
                <p14:cNvContentPartPr/>
                <p14:nvPr/>
              </p14:nvContentPartPr>
              <p14:xfrm>
                <a:off x="1638257" y="2307840"/>
                <a:ext cx="110520" cy="2941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0A8018E-C4C7-1226-B7C5-2E6A44AA497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620257" y="2290200"/>
                  <a:ext cx="14616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616A499-54B4-D83E-A97F-D753116D35C1}"/>
                    </a:ext>
                  </a:extLst>
                </p14:cNvPr>
                <p14:cNvContentPartPr/>
                <p14:nvPr/>
              </p14:nvContentPartPr>
              <p14:xfrm>
                <a:off x="1374737" y="2301720"/>
                <a:ext cx="230400" cy="4284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616A499-54B4-D83E-A97F-D753116D35C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356737" y="2283720"/>
                  <a:ext cx="26604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CACE8D0-E5C9-9540-76E7-3EFA97DA77B1}"/>
                    </a:ext>
                  </a:extLst>
                </p14:cNvPr>
                <p14:cNvContentPartPr/>
                <p14:nvPr/>
              </p14:nvContentPartPr>
              <p14:xfrm>
                <a:off x="1400657" y="2139000"/>
                <a:ext cx="15840" cy="234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CACE8D0-E5C9-9540-76E7-3EFA97DA77B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382657" y="2121360"/>
                  <a:ext cx="514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DFEBCEB-002F-1AC0-2CF5-08792AE2D4E3}"/>
                    </a:ext>
                  </a:extLst>
                </p14:cNvPr>
                <p14:cNvContentPartPr/>
                <p14:nvPr/>
              </p14:nvContentPartPr>
              <p14:xfrm>
                <a:off x="2069177" y="3568560"/>
                <a:ext cx="5896800" cy="1861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DFEBCEB-002F-1AC0-2CF5-08792AE2D4E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051537" y="3550920"/>
                  <a:ext cx="59324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A4B7E95-39D8-D576-A6E3-8F22204E281F}"/>
                    </a:ext>
                  </a:extLst>
                </p14:cNvPr>
                <p14:cNvContentPartPr/>
                <p14:nvPr/>
              </p14:nvContentPartPr>
              <p14:xfrm>
                <a:off x="2153417" y="4233840"/>
                <a:ext cx="6068520" cy="1800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A4B7E95-39D8-D576-A6E3-8F22204E281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135777" y="4215840"/>
                  <a:ext cx="61041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16C68BE-EE05-AEEE-E414-CEEDA34FF64A}"/>
                    </a:ext>
                  </a:extLst>
                </p14:cNvPr>
                <p14:cNvContentPartPr/>
                <p14:nvPr/>
              </p14:nvContentPartPr>
              <p14:xfrm>
                <a:off x="8106737" y="3141240"/>
                <a:ext cx="382320" cy="2538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16C68BE-EE05-AEEE-E414-CEEDA34FF64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088737" y="3123240"/>
                  <a:ext cx="41796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B4C76E5-7936-AAED-4649-7DBFEAD2FC2A}"/>
                    </a:ext>
                  </a:extLst>
                </p14:cNvPr>
                <p14:cNvContentPartPr/>
                <p14:nvPr/>
              </p14:nvContentPartPr>
              <p14:xfrm>
                <a:off x="8291777" y="3041160"/>
                <a:ext cx="32400" cy="356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B4C76E5-7936-AAED-4649-7DBFEAD2FC2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273777" y="3023160"/>
                  <a:ext cx="680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C0FB214-A6C4-6A5A-CAED-2DC5FC1D0580}"/>
                    </a:ext>
                  </a:extLst>
                </p14:cNvPr>
                <p14:cNvContentPartPr/>
                <p14:nvPr/>
              </p14:nvContentPartPr>
              <p14:xfrm>
                <a:off x="8205377" y="2974920"/>
                <a:ext cx="39600" cy="2440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C0FB214-A6C4-6A5A-CAED-2DC5FC1D058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187377" y="2957280"/>
                  <a:ext cx="7524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905B645-9610-70D2-01D4-4EF4ED8D750F}"/>
                    </a:ext>
                  </a:extLst>
                </p14:cNvPr>
                <p14:cNvContentPartPr/>
                <p14:nvPr/>
              </p14:nvContentPartPr>
              <p14:xfrm>
                <a:off x="7962737" y="3258600"/>
                <a:ext cx="136080" cy="1195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905B645-9610-70D2-01D4-4EF4ED8D750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944737" y="3240600"/>
                  <a:ext cx="1717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21095A0-3CAD-911F-3B5B-3740A7497E4F}"/>
                    </a:ext>
                  </a:extLst>
                </p14:cNvPr>
                <p14:cNvContentPartPr/>
                <p14:nvPr/>
              </p14:nvContentPartPr>
              <p14:xfrm>
                <a:off x="7555217" y="2895720"/>
                <a:ext cx="468360" cy="3236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21095A0-3CAD-911F-3B5B-3740A7497E4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537577" y="2878080"/>
                  <a:ext cx="50400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94838DB-EF60-3B2C-2217-1B5D595C6478}"/>
                    </a:ext>
                  </a:extLst>
                </p14:cNvPr>
                <p14:cNvContentPartPr/>
                <p14:nvPr/>
              </p14:nvContentPartPr>
              <p14:xfrm>
                <a:off x="7777337" y="2788080"/>
                <a:ext cx="63000" cy="194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94838DB-EF60-3B2C-2217-1B5D595C647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759697" y="2770440"/>
                  <a:ext cx="986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2E98C8B-46EC-EA55-5E89-B223E2229BC1}"/>
                    </a:ext>
                  </a:extLst>
                </p14:cNvPr>
                <p14:cNvContentPartPr/>
                <p14:nvPr/>
              </p14:nvContentPartPr>
              <p14:xfrm>
                <a:off x="7730177" y="2923440"/>
                <a:ext cx="360" cy="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2E98C8B-46EC-EA55-5E89-B223E2229BC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712177" y="290580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04BB178-EC7A-854F-41B2-5CEC8CB8BF71}"/>
                    </a:ext>
                  </a:extLst>
                </p14:cNvPr>
                <p14:cNvContentPartPr/>
                <p14:nvPr/>
              </p14:nvContentPartPr>
              <p14:xfrm>
                <a:off x="7241657" y="3020280"/>
                <a:ext cx="286200" cy="1634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04BB178-EC7A-854F-41B2-5CEC8CB8BF7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223657" y="3002280"/>
                  <a:ext cx="3218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A2CE55F-484F-C442-756A-C087C7C17999}"/>
                    </a:ext>
                  </a:extLst>
                </p14:cNvPr>
                <p14:cNvContentPartPr/>
                <p14:nvPr/>
              </p14:nvContentPartPr>
              <p14:xfrm>
                <a:off x="7302137" y="2834880"/>
                <a:ext cx="31320" cy="2959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A2CE55F-484F-C442-756A-C087C7C1799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284497" y="2817240"/>
                  <a:ext cx="6696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8812175-2177-04F5-7D58-387849DCCE30}"/>
                    </a:ext>
                  </a:extLst>
                </p14:cNvPr>
                <p14:cNvContentPartPr/>
                <p14:nvPr/>
              </p14:nvContentPartPr>
              <p14:xfrm>
                <a:off x="6795257" y="3170040"/>
                <a:ext cx="415800" cy="2725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8812175-2177-04F5-7D58-387849DCCE3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777617" y="3152040"/>
                  <a:ext cx="45144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DDA1599-C3F1-5F7D-03AA-B5F3BC4B7357}"/>
                    </a:ext>
                  </a:extLst>
                </p14:cNvPr>
                <p14:cNvContentPartPr/>
                <p14:nvPr/>
              </p14:nvContentPartPr>
              <p14:xfrm>
                <a:off x="7103777" y="3374160"/>
                <a:ext cx="119520" cy="403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DDA1599-C3F1-5F7D-03AA-B5F3BC4B735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086137" y="3356520"/>
                  <a:ext cx="1551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6C88215-3AA2-B6A4-0B1D-E706683DB8DB}"/>
                    </a:ext>
                  </a:extLst>
                </p14:cNvPr>
                <p14:cNvContentPartPr/>
                <p14:nvPr/>
              </p14:nvContentPartPr>
              <p14:xfrm>
                <a:off x="2610257" y="3696360"/>
                <a:ext cx="52920" cy="6904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6C88215-3AA2-B6A4-0B1D-E706683DB8D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592257" y="3678720"/>
                  <a:ext cx="88560" cy="72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634F7AB-A664-BE9E-0432-3E53F38B6439}"/>
                    </a:ext>
                  </a:extLst>
                </p14:cNvPr>
                <p14:cNvContentPartPr/>
                <p14:nvPr/>
              </p14:nvContentPartPr>
              <p14:xfrm>
                <a:off x="3897977" y="3684480"/>
                <a:ext cx="21960" cy="6429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634F7AB-A664-BE9E-0432-3E53F38B643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879977" y="3666480"/>
                  <a:ext cx="57600" cy="67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78D2C9D-DCA4-665A-8E4F-B30D97A15E6B}"/>
                    </a:ext>
                  </a:extLst>
                </p14:cNvPr>
                <p14:cNvContentPartPr/>
                <p14:nvPr/>
              </p14:nvContentPartPr>
              <p14:xfrm>
                <a:off x="5212337" y="3775560"/>
                <a:ext cx="49680" cy="6120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78D2C9D-DCA4-665A-8E4F-B30D97A15E6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194697" y="3757920"/>
                  <a:ext cx="85320" cy="64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0B99D7A-7BF7-9412-CD02-4D642DEC9D06}"/>
                    </a:ext>
                  </a:extLst>
                </p14:cNvPr>
                <p14:cNvContentPartPr/>
                <p14:nvPr/>
              </p14:nvContentPartPr>
              <p14:xfrm>
                <a:off x="6593657" y="3726960"/>
                <a:ext cx="24480" cy="5292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0B99D7A-7BF7-9412-CD02-4D642DEC9D0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575657" y="3709320"/>
                  <a:ext cx="60120" cy="56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854C3C6-F974-29F0-F960-2BE77A54C06E}"/>
                    </a:ext>
                  </a:extLst>
                </p14:cNvPr>
                <p14:cNvContentPartPr/>
                <p14:nvPr/>
              </p14:nvContentPartPr>
              <p14:xfrm>
                <a:off x="3684137" y="4125120"/>
                <a:ext cx="178200" cy="2368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854C3C6-F974-29F0-F960-2BE77A54C06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666137" y="4107480"/>
                  <a:ext cx="21384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8F77132-D4E3-9F81-50A9-157DC6626A36}"/>
                    </a:ext>
                  </a:extLst>
                </p14:cNvPr>
                <p14:cNvContentPartPr/>
                <p14:nvPr/>
              </p14:nvContentPartPr>
              <p14:xfrm>
                <a:off x="3584057" y="4040160"/>
                <a:ext cx="295560" cy="2721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8F77132-D4E3-9F81-50A9-157DC6626A3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566417" y="4022160"/>
                  <a:ext cx="33120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D81BA7C-CDB7-D06C-5CFE-A340C6E41F28}"/>
                    </a:ext>
                  </a:extLst>
                </p14:cNvPr>
                <p14:cNvContentPartPr/>
                <p14:nvPr/>
              </p14:nvContentPartPr>
              <p14:xfrm>
                <a:off x="3329177" y="3930360"/>
                <a:ext cx="399600" cy="3765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D81BA7C-CDB7-D06C-5CFE-A340C6E41F2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311177" y="3912360"/>
                  <a:ext cx="43524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A56F3B3-199A-2437-DD85-A0CF2E252C9E}"/>
                    </a:ext>
                  </a:extLst>
                </p14:cNvPr>
                <p14:cNvContentPartPr/>
                <p14:nvPr/>
              </p14:nvContentPartPr>
              <p14:xfrm>
                <a:off x="3260057" y="3885720"/>
                <a:ext cx="317160" cy="3074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A56F3B3-199A-2437-DD85-A0CF2E252C9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242417" y="3867720"/>
                  <a:ext cx="35280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910A97B-3F47-66E9-3C47-7F814C27411A}"/>
                    </a:ext>
                  </a:extLst>
                </p14:cNvPr>
                <p14:cNvContentPartPr/>
                <p14:nvPr/>
              </p14:nvContentPartPr>
              <p14:xfrm>
                <a:off x="3061697" y="3901920"/>
                <a:ext cx="312120" cy="288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910A97B-3F47-66E9-3C47-7F814C27411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044057" y="3883920"/>
                  <a:ext cx="34776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F76EA1E-4BD8-F57B-C9AF-298123FCE7CA}"/>
                    </a:ext>
                  </a:extLst>
                </p14:cNvPr>
                <p14:cNvContentPartPr/>
                <p14:nvPr/>
              </p14:nvContentPartPr>
              <p14:xfrm>
                <a:off x="2895017" y="3859800"/>
                <a:ext cx="275040" cy="2851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F76EA1E-4BD8-F57B-C9AF-298123FCE7C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877377" y="3841800"/>
                  <a:ext cx="31068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57D82DB-BFB5-E60C-A6EB-FCCEA7ED0737}"/>
                    </a:ext>
                  </a:extLst>
                </p14:cNvPr>
                <p14:cNvContentPartPr/>
                <p14:nvPr/>
              </p14:nvContentPartPr>
              <p14:xfrm>
                <a:off x="2628617" y="3904800"/>
                <a:ext cx="321120" cy="2502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57D82DB-BFB5-E60C-A6EB-FCCEA7ED073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610977" y="3886800"/>
                  <a:ext cx="35676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5ADC072-BDDC-6A3C-2038-C8C30FA52B60}"/>
                    </a:ext>
                  </a:extLst>
                </p14:cNvPr>
                <p14:cNvContentPartPr/>
                <p14:nvPr/>
              </p14:nvContentPartPr>
              <p14:xfrm>
                <a:off x="3663257" y="4709040"/>
                <a:ext cx="15840" cy="1969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5ADC072-BDDC-6A3C-2038-C8C30FA52B6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645617" y="4691040"/>
                  <a:ext cx="514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EB3283E-388D-91DF-80D4-A22197811A9E}"/>
                    </a:ext>
                  </a:extLst>
                </p14:cNvPr>
                <p14:cNvContentPartPr/>
                <p14:nvPr/>
              </p14:nvContentPartPr>
              <p14:xfrm>
                <a:off x="3283817" y="4632720"/>
                <a:ext cx="360000" cy="3736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EB3283E-388D-91DF-80D4-A22197811A9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266177" y="4614720"/>
                  <a:ext cx="39564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4400F7D-2725-9DB7-E0D0-B2097643653C}"/>
                    </a:ext>
                  </a:extLst>
                </p14:cNvPr>
                <p14:cNvContentPartPr/>
                <p14:nvPr/>
              </p14:nvContentPartPr>
              <p14:xfrm>
                <a:off x="3461657" y="4551720"/>
                <a:ext cx="26640" cy="2736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4400F7D-2725-9DB7-E0D0-B2097643653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444017" y="4533720"/>
                  <a:ext cx="6228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BDA1C74-20AF-DF9B-D4A7-BE20EDCE587A}"/>
                    </a:ext>
                  </a:extLst>
                </p14:cNvPr>
                <p14:cNvContentPartPr/>
                <p14:nvPr/>
              </p14:nvContentPartPr>
              <p14:xfrm>
                <a:off x="3312617" y="4673760"/>
                <a:ext cx="24120" cy="2412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BDA1C74-20AF-DF9B-D4A7-BE20EDCE587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294977" y="4655760"/>
                  <a:ext cx="5976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2762331-29C6-00E9-A674-1572FB8A4B34}"/>
                    </a:ext>
                  </a:extLst>
                </p14:cNvPr>
                <p14:cNvContentPartPr/>
                <p14:nvPr/>
              </p14:nvContentPartPr>
              <p14:xfrm>
                <a:off x="3114617" y="4492680"/>
                <a:ext cx="133560" cy="441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2762331-29C6-00E9-A674-1572FB8A4B3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096977" y="4474680"/>
                  <a:ext cx="169200" cy="4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A8570FA-CA6A-E1EC-32BE-9736285C100F}"/>
                    </a:ext>
                  </a:extLst>
                </p14:cNvPr>
                <p14:cNvContentPartPr/>
                <p14:nvPr/>
              </p14:nvContentPartPr>
              <p14:xfrm>
                <a:off x="2560937" y="4706160"/>
                <a:ext cx="415800" cy="1587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A8570FA-CA6A-E1EC-32BE-9736285C100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542937" y="4688160"/>
                  <a:ext cx="4514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DDED44F-5892-B212-48C0-95BF43CC8915}"/>
                    </a:ext>
                  </a:extLst>
                </p14:cNvPr>
                <p14:cNvContentPartPr/>
                <p14:nvPr/>
              </p14:nvContentPartPr>
              <p14:xfrm>
                <a:off x="2605217" y="4648920"/>
                <a:ext cx="154800" cy="280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DDED44F-5892-B212-48C0-95BF43CC891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587217" y="4630920"/>
                  <a:ext cx="190440" cy="637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026" name="Picture 2" descr="‫چرا آینده‌ ذخیره‌سازی داده به نوار مغناطیسی وابسته است - زومیت‬‎">
            <a:extLst>
              <a:ext uri="{FF2B5EF4-FFF2-40B4-BE49-F238E27FC236}">
                <a16:creationId xmlns:a16="http://schemas.microsoft.com/office/drawing/2014/main" id="{92689D52-E69D-93B6-32BC-341FB38BB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080" y="4824454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7F027EA1-2083-2D8B-2B64-C307003B6F03}"/>
              </a:ext>
            </a:extLst>
          </p:cNvPr>
          <p:cNvGrpSpPr/>
          <p:nvPr/>
        </p:nvGrpSpPr>
        <p:grpSpPr>
          <a:xfrm>
            <a:off x="2964497" y="3808680"/>
            <a:ext cx="661320" cy="546120"/>
            <a:chOff x="2964497" y="3808680"/>
            <a:chExt cx="661320" cy="54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887EAA6-F593-CF96-5120-2167FDB2B6DC}"/>
                    </a:ext>
                  </a:extLst>
                </p14:cNvPr>
                <p14:cNvContentPartPr/>
                <p14:nvPr/>
              </p14:nvContentPartPr>
              <p14:xfrm>
                <a:off x="3213977" y="3987600"/>
                <a:ext cx="39600" cy="3207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887EAA6-F593-CF96-5120-2167FDB2B6D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195977" y="3969600"/>
                  <a:ext cx="7524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0B1E842-A496-3481-2676-DA6C4DC2B25F}"/>
                    </a:ext>
                  </a:extLst>
                </p14:cNvPr>
                <p14:cNvContentPartPr/>
                <p14:nvPr/>
              </p14:nvContentPartPr>
              <p14:xfrm>
                <a:off x="2964497" y="3808680"/>
                <a:ext cx="661320" cy="5461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0B1E842-A496-3481-2676-DA6C4DC2B25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946497" y="3790680"/>
                  <a:ext cx="696960" cy="58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0877877-0AD0-5370-8C41-9C9B5F54D18B}"/>
              </a:ext>
            </a:extLst>
          </p:cNvPr>
          <p:cNvGrpSpPr/>
          <p:nvPr/>
        </p:nvGrpSpPr>
        <p:grpSpPr>
          <a:xfrm>
            <a:off x="4121177" y="3721200"/>
            <a:ext cx="782640" cy="627120"/>
            <a:chOff x="4121177" y="3721200"/>
            <a:chExt cx="782640" cy="62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73D5691-E801-4920-A733-BBAB3F56EE8C}"/>
                    </a:ext>
                  </a:extLst>
                </p14:cNvPr>
                <p14:cNvContentPartPr/>
                <p14:nvPr/>
              </p14:nvContentPartPr>
              <p14:xfrm>
                <a:off x="4439417" y="3919920"/>
                <a:ext cx="221760" cy="3366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73D5691-E801-4920-A733-BBAB3F56EE8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421777" y="3901920"/>
                  <a:ext cx="25740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7C11377-BC83-42F9-F208-75E451A2A385}"/>
                    </a:ext>
                  </a:extLst>
                </p14:cNvPr>
                <p14:cNvContentPartPr/>
                <p14:nvPr/>
              </p14:nvContentPartPr>
              <p14:xfrm>
                <a:off x="4121177" y="3721200"/>
                <a:ext cx="782640" cy="6271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7C11377-BC83-42F9-F208-75E451A2A38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103177" y="3703200"/>
                  <a:ext cx="818280" cy="66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2C7F4E2-3D42-282C-A2C9-7107027D3D52}"/>
              </a:ext>
            </a:extLst>
          </p:cNvPr>
          <p:cNvGrpSpPr/>
          <p:nvPr/>
        </p:nvGrpSpPr>
        <p:grpSpPr>
          <a:xfrm>
            <a:off x="5562977" y="3676920"/>
            <a:ext cx="688680" cy="543600"/>
            <a:chOff x="5562977" y="3676920"/>
            <a:chExt cx="688680" cy="54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AD51003-97AA-633A-50B3-ADF48F6AEB81}"/>
                    </a:ext>
                  </a:extLst>
                </p14:cNvPr>
                <p14:cNvContentPartPr/>
                <p14:nvPr/>
              </p14:nvContentPartPr>
              <p14:xfrm>
                <a:off x="5807777" y="3806520"/>
                <a:ext cx="216000" cy="3560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AD51003-97AA-633A-50B3-ADF48F6AEB8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790137" y="3788520"/>
                  <a:ext cx="25164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F865F00-AFFE-9EC5-1180-87DEEAD09E03}"/>
                    </a:ext>
                  </a:extLst>
                </p14:cNvPr>
                <p14:cNvContentPartPr/>
                <p14:nvPr/>
              </p14:nvContentPartPr>
              <p14:xfrm>
                <a:off x="5562977" y="3676920"/>
                <a:ext cx="688680" cy="5436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F865F00-AFFE-9EC5-1180-87DEEAD09E0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544977" y="3658920"/>
                  <a:ext cx="724320" cy="57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8E42DB78-8BB3-37D1-AFAE-E857ED088DEE}"/>
                  </a:ext>
                </a:extLst>
              </p14:cNvPr>
              <p14:cNvContentPartPr/>
              <p14:nvPr/>
            </p14:nvContentPartPr>
            <p14:xfrm>
              <a:off x="5321417" y="4527960"/>
              <a:ext cx="442800" cy="8517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8E42DB78-8BB3-37D1-AFAE-E857ED088DEE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5303417" y="4509960"/>
                <a:ext cx="478440" cy="88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oup 79">
            <a:extLst>
              <a:ext uri="{FF2B5EF4-FFF2-40B4-BE49-F238E27FC236}">
                <a16:creationId xmlns:a16="http://schemas.microsoft.com/office/drawing/2014/main" id="{6C2299C3-D24E-03F7-7C4E-B6318F567FA6}"/>
              </a:ext>
            </a:extLst>
          </p:cNvPr>
          <p:cNvGrpSpPr/>
          <p:nvPr/>
        </p:nvGrpSpPr>
        <p:grpSpPr>
          <a:xfrm>
            <a:off x="2664617" y="4973280"/>
            <a:ext cx="923040" cy="416520"/>
            <a:chOff x="2664617" y="4973280"/>
            <a:chExt cx="923040" cy="41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9122EBF-A13B-101F-E359-026B8856A50C}"/>
                    </a:ext>
                  </a:extLst>
                </p14:cNvPr>
                <p14:cNvContentPartPr/>
                <p14:nvPr/>
              </p14:nvContentPartPr>
              <p14:xfrm>
                <a:off x="3446537" y="5195040"/>
                <a:ext cx="47880" cy="1947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9122EBF-A13B-101F-E359-026B8856A50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428537" y="5177040"/>
                  <a:ext cx="835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A1AE38F-1043-4143-FB04-6748F5F3BD26}"/>
                    </a:ext>
                  </a:extLst>
                </p14:cNvPr>
                <p14:cNvContentPartPr/>
                <p14:nvPr/>
              </p14:nvContentPartPr>
              <p14:xfrm>
                <a:off x="3385697" y="5081640"/>
                <a:ext cx="201960" cy="1036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A1AE38F-1043-4143-FB04-6748F5F3BD2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367697" y="5063640"/>
                  <a:ext cx="2376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D3C0F7A-B57F-BC94-0052-23711F457685}"/>
                    </a:ext>
                  </a:extLst>
                </p14:cNvPr>
                <p14:cNvContentPartPr/>
                <p14:nvPr/>
              </p14:nvContentPartPr>
              <p14:xfrm>
                <a:off x="2664617" y="5268840"/>
                <a:ext cx="703800" cy="1087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D3C0F7A-B57F-BC94-0052-23711F45768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646977" y="5250840"/>
                  <a:ext cx="7394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7432DCB-080F-6AD1-CA54-2CFAE6F6EDA7}"/>
                    </a:ext>
                  </a:extLst>
                </p14:cNvPr>
                <p14:cNvContentPartPr/>
                <p14:nvPr/>
              </p14:nvContentPartPr>
              <p14:xfrm>
                <a:off x="3203537" y="5131680"/>
                <a:ext cx="15840" cy="32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7432DCB-080F-6AD1-CA54-2CFAE6F6EDA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185897" y="5114040"/>
                  <a:ext cx="514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FF9D1F4F-6964-6879-C5E8-0E02E9B67765}"/>
                    </a:ext>
                  </a:extLst>
                </p14:cNvPr>
                <p14:cNvContentPartPr/>
                <p14:nvPr/>
              </p14:nvContentPartPr>
              <p14:xfrm>
                <a:off x="2963057" y="4973280"/>
                <a:ext cx="321120" cy="1321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F9D1F4F-6964-6879-C5E8-0E02E9B67765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945057" y="4955640"/>
                  <a:ext cx="356760" cy="167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F9C46623-76E1-9A98-F24B-5387150B44EB}"/>
                  </a:ext>
                </a:extLst>
              </p14:cNvPr>
              <p14:cNvContentPartPr/>
              <p14:nvPr/>
            </p14:nvContentPartPr>
            <p14:xfrm>
              <a:off x="4566497" y="5686080"/>
              <a:ext cx="61200" cy="291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F9C46623-76E1-9A98-F24B-5387150B44EB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4548497" y="5668440"/>
                <a:ext cx="9684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259DCB0-B0C9-B061-6DD4-FEC590ACAFD6}"/>
                  </a:ext>
                </a:extLst>
              </p14:cNvPr>
              <p14:cNvContentPartPr/>
              <p14:nvPr/>
            </p14:nvContentPartPr>
            <p14:xfrm>
              <a:off x="3621137" y="822206"/>
              <a:ext cx="63000" cy="136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259DCB0-B0C9-B061-6DD4-FEC590ACAFD6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3616817" y="817886"/>
                <a:ext cx="71640" cy="22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7620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1274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‫تفاوت حافظه رم DDR2, DDR3,DDR4 ,DDR5 | استوک لند‬‎">
            <a:extLst>
              <a:ext uri="{FF2B5EF4-FFF2-40B4-BE49-F238E27FC236}">
                <a16:creationId xmlns:a16="http://schemas.microsoft.com/office/drawing/2014/main" id="{3D51FA7A-AC56-80BA-E7E7-5DBC8DD60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6386557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FE8B4BC-3E41-1339-CA29-210B29EF255D}"/>
                  </a:ext>
                </a:extLst>
              </p14:cNvPr>
              <p14:cNvContentPartPr/>
              <p14:nvPr/>
            </p14:nvContentPartPr>
            <p14:xfrm>
              <a:off x="5008937" y="488400"/>
              <a:ext cx="551880" cy="2206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FE8B4BC-3E41-1339-CA29-210B29EF25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91297" y="470760"/>
                <a:ext cx="58752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832502D-A683-146C-7DB7-FBC9663E85AF}"/>
                  </a:ext>
                </a:extLst>
              </p14:cNvPr>
              <p14:cNvContentPartPr/>
              <p14:nvPr/>
            </p14:nvContentPartPr>
            <p14:xfrm>
              <a:off x="5300897" y="844080"/>
              <a:ext cx="204120" cy="367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832502D-A683-146C-7DB7-FBC9663E85A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82897" y="826440"/>
                <a:ext cx="23976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077C3DC-C519-78D2-728E-DB92BAE4A511}"/>
                  </a:ext>
                </a:extLst>
              </p14:cNvPr>
              <p14:cNvContentPartPr/>
              <p14:nvPr/>
            </p14:nvContentPartPr>
            <p14:xfrm>
              <a:off x="5300897" y="15360"/>
              <a:ext cx="548640" cy="4636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077C3DC-C519-78D2-728E-DB92BAE4A51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82897" y="-2640"/>
                <a:ext cx="584280" cy="49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294442E-7AB4-6A7F-E04F-73A8D6CD3322}"/>
                  </a:ext>
                </a:extLst>
              </p14:cNvPr>
              <p14:cNvContentPartPr/>
              <p14:nvPr/>
            </p14:nvContentPartPr>
            <p14:xfrm>
              <a:off x="5801297" y="460680"/>
              <a:ext cx="826560" cy="4363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294442E-7AB4-6A7F-E04F-73A8D6CD332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783657" y="443040"/>
                <a:ext cx="862200" cy="47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A325A0C-80EC-E0CB-70A1-EC27D16CB5CC}"/>
                  </a:ext>
                </a:extLst>
              </p14:cNvPr>
              <p14:cNvContentPartPr/>
              <p14:nvPr/>
            </p14:nvContentPartPr>
            <p14:xfrm>
              <a:off x="6029897" y="159360"/>
              <a:ext cx="551520" cy="290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A325A0C-80EC-E0CB-70A1-EC27D16CB5C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012257" y="141360"/>
                <a:ext cx="587160" cy="32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A3CAFA38-37B9-6965-06DD-2561134B9E4F}"/>
              </a:ext>
            </a:extLst>
          </p:cNvPr>
          <p:cNvGrpSpPr/>
          <p:nvPr/>
        </p:nvGrpSpPr>
        <p:grpSpPr>
          <a:xfrm>
            <a:off x="2250257" y="172680"/>
            <a:ext cx="2531520" cy="753840"/>
            <a:chOff x="2250257" y="172680"/>
            <a:chExt cx="2531520" cy="75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CA89784-FE2D-D796-F8B2-6F44E368472C}"/>
                    </a:ext>
                  </a:extLst>
                </p14:cNvPr>
                <p14:cNvContentPartPr/>
                <p14:nvPr/>
              </p14:nvContentPartPr>
              <p14:xfrm>
                <a:off x="4728857" y="373920"/>
                <a:ext cx="52920" cy="382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CA89784-FE2D-D796-F8B2-6F44E368472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711217" y="355920"/>
                  <a:ext cx="8856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A0DCD1D-CF63-8BB6-1D60-4EA78F2BEE41}"/>
                    </a:ext>
                  </a:extLst>
                </p14:cNvPr>
                <p14:cNvContentPartPr/>
                <p14:nvPr/>
              </p14:nvContentPartPr>
              <p14:xfrm>
                <a:off x="4373177" y="607560"/>
                <a:ext cx="245880" cy="2044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A0DCD1D-CF63-8BB6-1D60-4EA78F2BEE4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355177" y="589920"/>
                  <a:ext cx="2815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9801058-0790-8354-4A37-702D9A3EADDC}"/>
                    </a:ext>
                  </a:extLst>
                </p14:cNvPr>
                <p14:cNvContentPartPr/>
                <p14:nvPr/>
              </p14:nvContentPartPr>
              <p14:xfrm>
                <a:off x="4584857" y="441600"/>
                <a:ext cx="10800" cy="79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9801058-0790-8354-4A37-702D9A3EADD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567217" y="423600"/>
                  <a:ext cx="464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52CB44F-35B5-6287-A5C1-EFF4425C9DAA}"/>
                    </a:ext>
                  </a:extLst>
                </p14:cNvPr>
                <p14:cNvContentPartPr/>
                <p14:nvPr/>
              </p14:nvContentPartPr>
              <p14:xfrm>
                <a:off x="4284617" y="349080"/>
                <a:ext cx="47520" cy="3351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52CB44F-35B5-6287-A5C1-EFF4425C9DA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266617" y="331080"/>
                  <a:ext cx="8316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2F51F04-3788-C21C-81A3-AC32B2AE3388}"/>
                    </a:ext>
                  </a:extLst>
                </p14:cNvPr>
                <p14:cNvContentPartPr/>
                <p14:nvPr/>
              </p14:nvContentPartPr>
              <p14:xfrm>
                <a:off x="4060337" y="726720"/>
                <a:ext cx="146520" cy="199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2F51F04-3788-C21C-81A3-AC32B2AE338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042697" y="709080"/>
                  <a:ext cx="1821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16B1371-4DF6-EEA7-1F52-65C6892D09EA}"/>
                    </a:ext>
                  </a:extLst>
                </p14:cNvPr>
                <p14:cNvContentPartPr/>
                <p14:nvPr/>
              </p14:nvContentPartPr>
              <p14:xfrm>
                <a:off x="4133417" y="545640"/>
                <a:ext cx="360" cy="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16B1371-4DF6-EEA7-1F52-65C6892D09E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115777" y="52800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3F55640-69EF-1E63-E94C-26CA56F8CFC1}"/>
                    </a:ext>
                  </a:extLst>
                </p14:cNvPr>
                <p14:cNvContentPartPr/>
                <p14:nvPr/>
              </p14:nvContentPartPr>
              <p14:xfrm>
                <a:off x="3984377" y="550320"/>
                <a:ext cx="73440" cy="1681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3F55640-69EF-1E63-E94C-26CA56F8CFC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966377" y="532680"/>
                  <a:ext cx="1090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4434766-9B56-B733-738C-2A9E108F2419}"/>
                    </a:ext>
                  </a:extLst>
                </p14:cNvPr>
                <p14:cNvContentPartPr/>
                <p14:nvPr/>
              </p14:nvContentPartPr>
              <p14:xfrm>
                <a:off x="2250257" y="420720"/>
                <a:ext cx="1616760" cy="3931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4434766-9B56-B733-738C-2A9E108F241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232257" y="403080"/>
                  <a:ext cx="165240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C257A5C-4D34-FB57-318E-9554CFDCD4C0}"/>
                    </a:ext>
                  </a:extLst>
                </p14:cNvPr>
                <p14:cNvContentPartPr/>
                <p14:nvPr/>
              </p14:nvContentPartPr>
              <p14:xfrm>
                <a:off x="2743817" y="172680"/>
                <a:ext cx="237960" cy="63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C257A5C-4D34-FB57-318E-9554CFDCD4C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726177" y="154680"/>
                  <a:ext cx="2736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5DB4998-0E3E-E0E3-C484-59CCA037E78D}"/>
                    </a:ext>
                  </a:extLst>
                </p14:cNvPr>
                <p14:cNvContentPartPr/>
                <p14:nvPr/>
              </p14:nvContentPartPr>
              <p14:xfrm>
                <a:off x="2487857" y="359520"/>
                <a:ext cx="360" cy="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5DB4998-0E3E-E0E3-C484-59CCA037E78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469857" y="34152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6F8BF9E-D0D3-82D1-CE53-4028D8D96741}"/>
                  </a:ext>
                </a:extLst>
              </p14:cNvPr>
              <p14:cNvContentPartPr/>
              <p14:nvPr/>
            </p14:nvContentPartPr>
            <p14:xfrm>
              <a:off x="4477937" y="3330240"/>
              <a:ext cx="3942000" cy="15962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6F8BF9E-D0D3-82D1-CE53-4028D8D9674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460297" y="3312600"/>
                <a:ext cx="3977640" cy="163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673DCBA9-2B35-B4A5-2CB7-AB905B41B624}"/>
              </a:ext>
            </a:extLst>
          </p:cNvPr>
          <p:cNvGrpSpPr/>
          <p:nvPr/>
        </p:nvGrpSpPr>
        <p:grpSpPr>
          <a:xfrm>
            <a:off x="3888257" y="1251240"/>
            <a:ext cx="5399280" cy="5240520"/>
            <a:chOff x="3888257" y="1251240"/>
            <a:chExt cx="5399280" cy="524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A796E4E-C8AC-E63E-0DAD-4E53AF0D5360}"/>
                    </a:ext>
                  </a:extLst>
                </p14:cNvPr>
                <p14:cNvContentPartPr/>
                <p14:nvPr/>
              </p14:nvContentPartPr>
              <p14:xfrm>
                <a:off x="7365137" y="5515440"/>
                <a:ext cx="205920" cy="387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A796E4E-C8AC-E63E-0DAD-4E53AF0D536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347137" y="5497440"/>
                  <a:ext cx="24156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C1001C6-AABA-8692-D9F9-95BD11AED677}"/>
                    </a:ext>
                  </a:extLst>
                </p14:cNvPr>
                <p14:cNvContentPartPr/>
                <p14:nvPr/>
              </p14:nvContentPartPr>
              <p14:xfrm>
                <a:off x="7100177" y="5237880"/>
                <a:ext cx="768960" cy="787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C1001C6-AABA-8692-D9F9-95BD11AED67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082177" y="5219880"/>
                  <a:ext cx="804600" cy="82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B86A1D0-926F-185B-25DE-E8543107EC62}"/>
                    </a:ext>
                  </a:extLst>
                </p14:cNvPr>
                <p14:cNvContentPartPr/>
                <p14:nvPr/>
              </p14:nvContentPartPr>
              <p14:xfrm>
                <a:off x="3976097" y="6044280"/>
                <a:ext cx="328320" cy="2696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B86A1D0-926F-185B-25DE-E8543107EC6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958097" y="6026280"/>
                  <a:ext cx="36396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61007DD-F23A-136F-B498-5280201F730C}"/>
                    </a:ext>
                  </a:extLst>
                </p14:cNvPr>
                <p14:cNvContentPartPr/>
                <p14:nvPr/>
              </p14:nvContentPartPr>
              <p14:xfrm>
                <a:off x="7046177" y="1867200"/>
                <a:ext cx="2520" cy="136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61007DD-F23A-136F-B498-5280201F730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028537" y="1849200"/>
                  <a:ext cx="381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96B3C46-DAF9-BEB2-669D-C7A4EDAEF32F}"/>
                    </a:ext>
                  </a:extLst>
                </p14:cNvPr>
                <p14:cNvContentPartPr/>
                <p14:nvPr/>
              </p14:nvContentPartPr>
              <p14:xfrm>
                <a:off x="6774737" y="1251240"/>
                <a:ext cx="751320" cy="8244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96B3C46-DAF9-BEB2-669D-C7A4EDAEF32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757097" y="1233600"/>
                  <a:ext cx="786960" cy="86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2010B57-4D08-D365-196C-220F6952AD65}"/>
                    </a:ext>
                  </a:extLst>
                </p14:cNvPr>
                <p14:cNvContentPartPr/>
                <p14:nvPr/>
              </p14:nvContentPartPr>
              <p14:xfrm>
                <a:off x="6811097" y="2507640"/>
                <a:ext cx="770400" cy="7012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2010B57-4D08-D365-196C-220F6952AD6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793097" y="2490000"/>
                  <a:ext cx="806040" cy="73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AE596BE-5821-C8A0-4661-BF13D2D8A7D1}"/>
                    </a:ext>
                  </a:extLst>
                </p14:cNvPr>
                <p14:cNvContentPartPr/>
                <p14:nvPr/>
              </p14:nvContentPartPr>
              <p14:xfrm>
                <a:off x="6760697" y="3693840"/>
                <a:ext cx="1053720" cy="8902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AE596BE-5821-C8A0-4661-BF13D2D8A7D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743057" y="3675840"/>
                  <a:ext cx="1089360" cy="9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571F102-2E08-DE1C-F9FF-3D5058E4F724}"/>
                    </a:ext>
                  </a:extLst>
                </p14:cNvPr>
                <p14:cNvContentPartPr/>
                <p14:nvPr/>
              </p14:nvContentPartPr>
              <p14:xfrm>
                <a:off x="3922097" y="1965480"/>
                <a:ext cx="399960" cy="3351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571F102-2E08-DE1C-F9FF-3D5058E4F72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904097" y="1947480"/>
                  <a:ext cx="43560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F077893-9A67-F180-26E5-BCAEC295D6E9}"/>
                    </a:ext>
                  </a:extLst>
                </p14:cNvPr>
                <p14:cNvContentPartPr/>
                <p14:nvPr/>
              </p14:nvContentPartPr>
              <p14:xfrm>
                <a:off x="3888257" y="3358680"/>
                <a:ext cx="352800" cy="318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F077893-9A67-F180-26E5-BCAEC295D6E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870257" y="3340680"/>
                  <a:ext cx="38844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BF612AA-0E49-5C8E-2553-546FC3AD5708}"/>
                    </a:ext>
                  </a:extLst>
                </p14:cNvPr>
                <p14:cNvContentPartPr/>
                <p14:nvPr/>
              </p14:nvContentPartPr>
              <p14:xfrm>
                <a:off x="4192097" y="4650000"/>
                <a:ext cx="301680" cy="2754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BF612AA-0E49-5C8E-2553-546FC3AD570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174457" y="4632000"/>
                  <a:ext cx="33732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9D5C00F-517D-4584-E79E-979FC7FD7A8D}"/>
                    </a:ext>
                  </a:extLst>
                </p14:cNvPr>
                <p14:cNvContentPartPr/>
                <p14:nvPr/>
              </p14:nvContentPartPr>
              <p14:xfrm>
                <a:off x="4342217" y="2189760"/>
                <a:ext cx="4204080" cy="2829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9D5C00F-517D-4584-E79E-979FC7FD7A8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324217" y="2172120"/>
                  <a:ext cx="423972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3541131-6395-2558-DDA1-78B3747EF375}"/>
                    </a:ext>
                  </a:extLst>
                </p14:cNvPr>
                <p14:cNvContentPartPr/>
                <p14:nvPr/>
              </p14:nvContentPartPr>
              <p14:xfrm>
                <a:off x="4227017" y="2689800"/>
                <a:ext cx="4311000" cy="9241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3541131-6395-2558-DDA1-78B3747EF37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209377" y="2672160"/>
                  <a:ext cx="4346640" cy="9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97178E4-FCD4-AEE3-2DA6-019E1F85EF64}"/>
                    </a:ext>
                  </a:extLst>
                </p14:cNvPr>
                <p14:cNvContentPartPr/>
                <p14:nvPr/>
              </p14:nvContentPartPr>
              <p14:xfrm>
                <a:off x="8369897" y="2623920"/>
                <a:ext cx="133920" cy="1602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97178E4-FCD4-AEE3-2DA6-019E1F85EF6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352257" y="2605920"/>
                  <a:ext cx="1695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8979DB9-8296-142F-840E-33A273C325D3}"/>
                    </a:ext>
                  </a:extLst>
                </p14:cNvPr>
                <p14:cNvContentPartPr/>
                <p14:nvPr/>
              </p14:nvContentPartPr>
              <p14:xfrm>
                <a:off x="8435777" y="2393160"/>
                <a:ext cx="169920" cy="2131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8979DB9-8296-142F-840E-33A273C325D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417777" y="2375160"/>
                  <a:ext cx="2055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AF77BCB-6270-338A-FE3F-E3D9ECEFE595}"/>
                    </a:ext>
                  </a:extLst>
                </p14:cNvPr>
                <p14:cNvContentPartPr/>
                <p14:nvPr/>
              </p14:nvContentPartPr>
              <p14:xfrm>
                <a:off x="4328897" y="4526520"/>
                <a:ext cx="4271760" cy="19652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AF77BCB-6270-338A-FE3F-E3D9ECEFE59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310897" y="4508880"/>
                  <a:ext cx="4307400" cy="20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7805D6A-E718-4AF5-CF05-6114C808433F}"/>
                    </a:ext>
                  </a:extLst>
                </p14:cNvPr>
                <p14:cNvContentPartPr/>
                <p14:nvPr/>
              </p14:nvContentPartPr>
              <p14:xfrm>
                <a:off x="8775257" y="2656320"/>
                <a:ext cx="306000" cy="3308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7805D6A-E718-4AF5-CF05-6114C808433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757257" y="2638320"/>
                  <a:ext cx="34164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811529C-A7D7-83C1-36A7-2993B1465B7C}"/>
                    </a:ext>
                  </a:extLst>
                </p14:cNvPr>
                <p14:cNvContentPartPr/>
                <p14:nvPr/>
              </p14:nvContentPartPr>
              <p14:xfrm>
                <a:off x="8936537" y="2673600"/>
                <a:ext cx="178200" cy="824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811529C-A7D7-83C1-36A7-2993B1465B7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918897" y="2655960"/>
                  <a:ext cx="2138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5A6F6C9-C113-C476-90F4-DF9D82E4499B}"/>
                    </a:ext>
                  </a:extLst>
                </p14:cNvPr>
                <p14:cNvContentPartPr/>
                <p14:nvPr/>
              </p14:nvContentPartPr>
              <p14:xfrm>
                <a:off x="8837897" y="3163200"/>
                <a:ext cx="81720" cy="147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5A6F6C9-C113-C476-90F4-DF9D82E4499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819897" y="3145200"/>
                  <a:ext cx="1173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C8DE3C8-9A12-C89D-D144-430486B5A3DD}"/>
                    </a:ext>
                  </a:extLst>
                </p14:cNvPr>
                <p14:cNvContentPartPr/>
                <p14:nvPr/>
              </p14:nvContentPartPr>
              <p14:xfrm>
                <a:off x="8597057" y="2929200"/>
                <a:ext cx="97200" cy="144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C8DE3C8-9A12-C89D-D144-430486B5A3D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579417" y="2911560"/>
                  <a:ext cx="1328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A2F323A-9127-FBA6-328B-4F0F8A634D46}"/>
                    </a:ext>
                  </a:extLst>
                </p14:cNvPr>
                <p14:cNvContentPartPr/>
                <p14:nvPr/>
              </p14:nvContentPartPr>
              <p14:xfrm>
                <a:off x="8900537" y="3418800"/>
                <a:ext cx="159840" cy="1454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A2F323A-9127-FBA6-328B-4F0F8A634D4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882897" y="3400800"/>
                  <a:ext cx="1954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25A5BF1-6D18-8DB3-437C-A20A53036B1C}"/>
                    </a:ext>
                  </a:extLst>
                </p14:cNvPr>
                <p14:cNvContentPartPr/>
                <p14:nvPr/>
              </p14:nvContentPartPr>
              <p14:xfrm>
                <a:off x="8994137" y="3243480"/>
                <a:ext cx="293400" cy="1872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25A5BF1-6D18-8DB3-437C-A20A53036B1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976497" y="3225480"/>
                  <a:ext cx="3290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4E97FAC-C1FE-8B9B-4311-AD86C6DA6498}"/>
                    </a:ext>
                  </a:extLst>
                </p14:cNvPr>
                <p14:cNvContentPartPr/>
                <p14:nvPr/>
              </p14:nvContentPartPr>
              <p14:xfrm>
                <a:off x="8736377" y="3830280"/>
                <a:ext cx="459720" cy="1688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4E97FAC-C1FE-8B9B-4311-AD86C6DA649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718377" y="3812280"/>
                  <a:ext cx="4953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A2BDAF7-0D9B-DDD9-33AA-799BAE23734D}"/>
                    </a:ext>
                  </a:extLst>
                </p14:cNvPr>
                <p14:cNvContentPartPr/>
                <p14:nvPr/>
              </p14:nvContentPartPr>
              <p14:xfrm>
                <a:off x="8963537" y="3674400"/>
                <a:ext cx="115560" cy="176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A2BDAF7-0D9B-DDD9-33AA-799BAE23734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945537" y="3656760"/>
                  <a:ext cx="1512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5690EBA-C14A-D0BE-0632-64098CBDD504}"/>
                    </a:ext>
                  </a:extLst>
                </p14:cNvPr>
                <p14:cNvContentPartPr/>
                <p14:nvPr/>
              </p14:nvContentPartPr>
              <p14:xfrm>
                <a:off x="8856257" y="3816960"/>
                <a:ext cx="20880" cy="338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5690EBA-C14A-D0BE-0632-64098CBDD50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838617" y="3798960"/>
                  <a:ext cx="565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E34F7EB-7C2B-30B1-A5AE-F12DCA3D4131}"/>
                    </a:ext>
                  </a:extLst>
                </p14:cNvPr>
                <p14:cNvContentPartPr/>
                <p14:nvPr/>
              </p14:nvContentPartPr>
              <p14:xfrm>
                <a:off x="8563217" y="4029720"/>
                <a:ext cx="95040" cy="918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E34F7EB-7C2B-30B1-A5AE-F12DCA3D413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545577" y="4011720"/>
                  <a:ext cx="1306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E37A4FC-1117-53A2-DE7D-9876479D77F1}"/>
                    </a:ext>
                  </a:extLst>
                </p14:cNvPr>
                <p14:cNvContentPartPr/>
                <p14:nvPr/>
              </p14:nvContentPartPr>
              <p14:xfrm>
                <a:off x="8338937" y="3965640"/>
                <a:ext cx="241920" cy="1206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E37A4FC-1117-53A2-DE7D-9876479D77F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321297" y="3947640"/>
                  <a:ext cx="2775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EA02467-E325-B40A-A2EF-6AC3A437F4A3}"/>
                    </a:ext>
                  </a:extLst>
                </p14:cNvPr>
                <p14:cNvContentPartPr/>
                <p14:nvPr/>
              </p14:nvContentPartPr>
              <p14:xfrm>
                <a:off x="8471777" y="3876000"/>
                <a:ext cx="159840" cy="338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EA02467-E325-B40A-A2EF-6AC3A437F4A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453777" y="3858000"/>
                  <a:ext cx="195480" cy="69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08921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‫تفاوت رم های DDR و DDR2 و DDR3 و DDR4 چیست؟‬‎">
            <a:extLst>
              <a:ext uri="{FF2B5EF4-FFF2-40B4-BE49-F238E27FC236}">
                <a16:creationId xmlns:a16="http://schemas.microsoft.com/office/drawing/2014/main" id="{9F39CF3E-B979-182C-0256-1E0311BC7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-10887"/>
            <a:ext cx="4267200" cy="641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06424F1-9D4F-7E73-F1E5-F5FCE0985AE1}"/>
              </a:ext>
            </a:extLst>
          </p:cNvPr>
          <p:cNvGrpSpPr/>
          <p:nvPr/>
        </p:nvGrpSpPr>
        <p:grpSpPr>
          <a:xfrm>
            <a:off x="7955537" y="606480"/>
            <a:ext cx="1044360" cy="567360"/>
            <a:chOff x="7955537" y="606480"/>
            <a:chExt cx="1044360" cy="56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965F16A-2651-59A0-83D5-292C244624AA}"/>
                    </a:ext>
                  </a:extLst>
                </p14:cNvPr>
                <p14:cNvContentPartPr/>
                <p14:nvPr/>
              </p14:nvContentPartPr>
              <p14:xfrm>
                <a:off x="7955537" y="670560"/>
                <a:ext cx="83520" cy="3546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965F16A-2651-59A0-83D5-292C244624A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937537" y="652920"/>
                  <a:ext cx="11916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F8570EB-43B1-AC64-949D-EBA5B68BD3DE}"/>
                    </a:ext>
                  </a:extLst>
                </p14:cNvPr>
                <p14:cNvContentPartPr/>
                <p14:nvPr/>
              </p14:nvContentPartPr>
              <p14:xfrm>
                <a:off x="8004857" y="606480"/>
                <a:ext cx="183960" cy="4071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F8570EB-43B1-AC64-949D-EBA5B68BD3D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986857" y="588480"/>
                  <a:ext cx="21960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368F0D5-AA53-B840-06C0-02DBEFCAEB62}"/>
                    </a:ext>
                  </a:extLst>
                </p14:cNvPr>
                <p14:cNvContentPartPr/>
                <p14:nvPr/>
              </p14:nvContentPartPr>
              <p14:xfrm>
                <a:off x="8155697" y="827880"/>
                <a:ext cx="350640" cy="3459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368F0D5-AA53-B840-06C0-02DBEFCAEB6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137697" y="809880"/>
                  <a:ext cx="38628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1FC405C-FB16-BAB0-8E88-24C8A12F70D0}"/>
                    </a:ext>
                  </a:extLst>
                </p14:cNvPr>
                <p14:cNvContentPartPr/>
                <p14:nvPr/>
              </p14:nvContentPartPr>
              <p14:xfrm>
                <a:off x="8581937" y="936600"/>
                <a:ext cx="417960" cy="1429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1FC405C-FB16-BAB0-8E88-24C8A12F70D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563937" y="918960"/>
                  <a:ext cx="453600" cy="178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A32345F-DFF0-6953-02F3-45EFD0D7706A}"/>
                  </a:ext>
                </a:extLst>
              </p14:cNvPr>
              <p14:cNvContentPartPr/>
              <p14:nvPr/>
            </p14:nvContentPartPr>
            <p14:xfrm>
              <a:off x="3917417" y="1032000"/>
              <a:ext cx="298800" cy="3618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A32345F-DFF0-6953-02F3-45EFD0D7706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899777" y="1014360"/>
                <a:ext cx="334440" cy="3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F2F71FD-1F25-3CD5-D2E2-BF612DB446A3}"/>
                  </a:ext>
                </a:extLst>
              </p14:cNvPr>
              <p14:cNvContentPartPr/>
              <p14:nvPr/>
            </p14:nvContentPartPr>
            <p14:xfrm>
              <a:off x="4135577" y="5708040"/>
              <a:ext cx="63000" cy="835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F2F71FD-1F25-3CD5-D2E2-BF612DB446A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117577" y="5690400"/>
                <a:ext cx="9864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34788A1-C62C-9535-0CA4-14E25654F00C}"/>
                  </a:ext>
                </a:extLst>
              </p14:cNvPr>
              <p14:cNvContentPartPr/>
              <p14:nvPr/>
            </p14:nvContentPartPr>
            <p14:xfrm>
              <a:off x="3854057" y="2463360"/>
              <a:ext cx="318600" cy="4136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34788A1-C62C-9535-0CA4-14E25654F00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836057" y="2445360"/>
                <a:ext cx="354240" cy="44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F943EAF-05FB-9EF4-71CA-3822D075C9A6}"/>
                  </a:ext>
                </a:extLst>
              </p14:cNvPr>
              <p14:cNvContentPartPr/>
              <p14:nvPr/>
            </p14:nvContentPartPr>
            <p14:xfrm>
              <a:off x="3391097" y="3824880"/>
              <a:ext cx="282960" cy="338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F943EAF-05FB-9EF4-71CA-3822D075C9A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373457" y="3807240"/>
                <a:ext cx="318600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281483D-981D-436B-D30F-136AFEE545E9}"/>
                  </a:ext>
                </a:extLst>
              </p14:cNvPr>
              <p14:cNvContentPartPr/>
              <p14:nvPr/>
            </p14:nvContentPartPr>
            <p14:xfrm>
              <a:off x="3886817" y="5328960"/>
              <a:ext cx="458640" cy="384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281483D-981D-436B-D30F-136AFEE545E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868817" y="5310960"/>
                <a:ext cx="494280" cy="42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4393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‫اینجا یاد می‌گیرید که چگونه رم را روی مادر برد نصب کنید‬‎">
            <a:extLst>
              <a:ext uri="{FF2B5EF4-FFF2-40B4-BE49-F238E27FC236}">
                <a16:creationId xmlns:a16="http://schemas.microsoft.com/office/drawing/2014/main" id="{F4242FBF-A120-6332-7719-E4D0EB91C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7987107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F1983A9-F4E9-840C-1BA0-F679868FE026}"/>
                  </a:ext>
                </a:extLst>
              </p14:cNvPr>
              <p14:cNvContentPartPr/>
              <p14:nvPr/>
            </p14:nvContentPartPr>
            <p14:xfrm>
              <a:off x="3401537" y="2408280"/>
              <a:ext cx="734400" cy="644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F1983A9-F4E9-840C-1BA0-F679868FE02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83537" y="2390640"/>
                <a:ext cx="770040" cy="67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9AD3750-F6BC-BC9F-7698-B052D6D16165}"/>
                  </a:ext>
                </a:extLst>
              </p14:cNvPr>
              <p14:cNvContentPartPr/>
              <p14:nvPr/>
            </p14:nvContentPartPr>
            <p14:xfrm>
              <a:off x="3828857" y="3266160"/>
              <a:ext cx="346320" cy="327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9AD3750-F6BC-BC9F-7698-B052D6D1616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10857" y="3248160"/>
                <a:ext cx="38196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FB53A16-0DC5-EBF7-3BDD-730A6B1A5D65}"/>
                  </a:ext>
                </a:extLst>
              </p14:cNvPr>
              <p14:cNvContentPartPr/>
              <p14:nvPr/>
            </p14:nvContentPartPr>
            <p14:xfrm>
              <a:off x="3266537" y="3314040"/>
              <a:ext cx="384120" cy="367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FB53A16-0DC5-EBF7-3BDD-730A6B1A5D6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48537" y="3296400"/>
                <a:ext cx="41976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B575E5B-2A41-9970-8A1F-B9BC4489CCD1}"/>
                  </a:ext>
                </a:extLst>
              </p14:cNvPr>
              <p14:cNvContentPartPr/>
              <p14:nvPr/>
            </p14:nvContentPartPr>
            <p14:xfrm>
              <a:off x="3475337" y="3666840"/>
              <a:ext cx="699840" cy="22410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B575E5B-2A41-9970-8A1F-B9BC4489CCD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57337" y="3649200"/>
                <a:ext cx="735480" cy="227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65B6760-EE6D-3CC2-9FC8-002201F901B4}"/>
                  </a:ext>
                </a:extLst>
              </p14:cNvPr>
              <p14:cNvContentPartPr/>
              <p14:nvPr/>
            </p14:nvContentPartPr>
            <p14:xfrm>
              <a:off x="4096337" y="3626880"/>
              <a:ext cx="629640" cy="24325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65B6760-EE6D-3CC2-9FC8-002201F901B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078697" y="3609240"/>
                <a:ext cx="665280" cy="246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A5661FF-CA2C-89FF-E736-4361E129704E}"/>
                  </a:ext>
                </a:extLst>
              </p14:cNvPr>
              <p14:cNvContentPartPr/>
              <p14:nvPr/>
            </p14:nvContentPartPr>
            <p14:xfrm>
              <a:off x="4089137" y="6444600"/>
              <a:ext cx="274680" cy="2775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A5661FF-CA2C-89FF-E736-4361E129704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071497" y="6426600"/>
                <a:ext cx="31032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BA8CCD2-87A3-D096-DC9D-7ED54B382C68}"/>
                  </a:ext>
                </a:extLst>
              </p14:cNvPr>
              <p14:cNvContentPartPr/>
              <p14:nvPr/>
            </p14:nvContentPartPr>
            <p14:xfrm>
              <a:off x="4295057" y="6645480"/>
              <a:ext cx="27000" cy="108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BA8CCD2-87A3-D096-DC9D-7ED54B382C6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277057" y="6627480"/>
                <a:ext cx="626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7074B34-3C33-9920-E40C-809AB61E8BCC}"/>
                  </a:ext>
                </a:extLst>
              </p14:cNvPr>
              <p14:cNvContentPartPr/>
              <p14:nvPr/>
            </p14:nvContentPartPr>
            <p14:xfrm>
              <a:off x="4080857" y="6264600"/>
              <a:ext cx="15840" cy="2970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7074B34-3C33-9920-E40C-809AB61E8BC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063217" y="6246960"/>
                <a:ext cx="51480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86F47DF-5F4E-1450-F1FB-05CDED6BABFD}"/>
                  </a:ext>
                </a:extLst>
              </p14:cNvPr>
              <p14:cNvContentPartPr/>
              <p14:nvPr/>
            </p14:nvContentPartPr>
            <p14:xfrm>
              <a:off x="3892577" y="6093960"/>
              <a:ext cx="339840" cy="2196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86F47DF-5F4E-1450-F1FB-05CDED6BABF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874937" y="6076320"/>
                <a:ext cx="37548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CB6D980-8320-0BA1-31EE-57F2A70984E2}"/>
                  </a:ext>
                </a:extLst>
              </p14:cNvPr>
              <p14:cNvContentPartPr/>
              <p14:nvPr/>
            </p14:nvContentPartPr>
            <p14:xfrm>
              <a:off x="3561737" y="6494280"/>
              <a:ext cx="367920" cy="2044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CB6D980-8320-0BA1-31EE-57F2A70984E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543737" y="6476640"/>
                <a:ext cx="40356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97B5FC2-4B77-F6E3-C16F-C38B0FEC1906}"/>
                  </a:ext>
                </a:extLst>
              </p14:cNvPr>
              <p14:cNvContentPartPr/>
              <p14:nvPr/>
            </p14:nvContentPartPr>
            <p14:xfrm>
              <a:off x="3276977" y="6350280"/>
              <a:ext cx="329040" cy="340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97B5FC2-4B77-F6E3-C16F-C38B0FEC190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258977" y="6332280"/>
                <a:ext cx="36468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D3DBEAB-E63A-81B9-82E1-254E208C580F}"/>
                  </a:ext>
                </a:extLst>
              </p14:cNvPr>
              <p14:cNvContentPartPr/>
              <p14:nvPr/>
            </p14:nvContentPartPr>
            <p14:xfrm>
              <a:off x="3524657" y="5972640"/>
              <a:ext cx="287280" cy="2311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D3DBEAB-E63A-81B9-82E1-254E208C580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506657" y="5954640"/>
                <a:ext cx="322920" cy="26676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A6E9E304-EFBB-F9E7-BE7D-4959A85D896E}"/>
              </a:ext>
            </a:extLst>
          </p:cNvPr>
          <p:cNvGrpSpPr/>
          <p:nvPr/>
        </p:nvGrpSpPr>
        <p:grpSpPr>
          <a:xfrm>
            <a:off x="152177" y="6005040"/>
            <a:ext cx="2840040" cy="817200"/>
            <a:chOff x="152177" y="6005040"/>
            <a:chExt cx="2840040" cy="81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432A952-37DE-1B51-396F-91C1B4DA925E}"/>
                    </a:ext>
                  </a:extLst>
                </p14:cNvPr>
                <p14:cNvContentPartPr/>
                <p14:nvPr/>
              </p14:nvContentPartPr>
              <p14:xfrm>
                <a:off x="2329097" y="6232200"/>
                <a:ext cx="663120" cy="3337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432A952-37DE-1B51-396F-91C1B4DA925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311097" y="6214560"/>
                  <a:ext cx="69876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C04054C-B6A7-BF49-DA75-6CE5F0A6B644}"/>
                    </a:ext>
                  </a:extLst>
                </p14:cNvPr>
                <p14:cNvContentPartPr/>
                <p14:nvPr/>
              </p14:nvContentPartPr>
              <p14:xfrm>
                <a:off x="2550497" y="6173880"/>
                <a:ext cx="136080" cy="928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C04054C-B6A7-BF49-DA75-6CE5F0A6B64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532857" y="6155880"/>
                  <a:ext cx="1717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0E59174-CE36-F061-4DA9-C519DD801D12}"/>
                    </a:ext>
                  </a:extLst>
                </p14:cNvPr>
                <p14:cNvContentPartPr/>
                <p14:nvPr/>
              </p14:nvContentPartPr>
              <p14:xfrm>
                <a:off x="2328377" y="6723240"/>
                <a:ext cx="159840" cy="424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0E59174-CE36-F061-4DA9-C519DD801D1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310377" y="6705600"/>
                  <a:ext cx="1954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AC59D4B-4BFB-5A2D-C9A6-BC8659B6CED1}"/>
                    </a:ext>
                  </a:extLst>
                </p14:cNvPr>
                <p14:cNvContentPartPr/>
                <p14:nvPr/>
              </p14:nvContentPartPr>
              <p14:xfrm>
                <a:off x="2011577" y="6580680"/>
                <a:ext cx="201960" cy="1872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AC59D4B-4BFB-5A2D-C9A6-BC8659B6CED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993937" y="6562680"/>
                  <a:ext cx="2376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584FD5F-1F61-C368-0CBD-AF4392117693}"/>
                    </a:ext>
                  </a:extLst>
                </p14:cNvPr>
                <p14:cNvContentPartPr/>
                <p14:nvPr/>
              </p14:nvContentPartPr>
              <p14:xfrm>
                <a:off x="1829417" y="6401760"/>
                <a:ext cx="258480" cy="4204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584FD5F-1F61-C368-0CBD-AF439211769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811777" y="6383760"/>
                  <a:ext cx="29412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03BC61D-2589-619B-61F3-814A404B1A72}"/>
                    </a:ext>
                  </a:extLst>
                </p14:cNvPr>
                <p14:cNvContentPartPr/>
                <p14:nvPr/>
              </p14:nvContentPartPr>
              <p14:xfrm>
                <a:off x="1917977" y="6530640"/>
                <a:ext cx="209160" cy="1663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03BC61D-2589-619B-61F3-814A404B1A7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900337" y="6513000"/>
                  <a:ext cx="2448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760E38A-1382-C5C1-528F-F80128150493}"/>
                    </a:ext>
                  </a:extLst>
                </p14:cNvPr>
                <p14:cNvContentPartPr/>
                <p14:nvPr/>
              </p14:nvContentPartPr>
              <p14:xfrm>
                <a:off x="1500377" y="6420840"/>
                <a:ext cx="137160" cy="2131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760E38A-1382-C5C1-528F-F8012815049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482737" y="6402840"/>
                  <a:ext cx="17280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856112B-D9C4-6484-3124-086347B4EF02}"/>
                    </a:ext>
                  </a:extLst>
                </p14:cNvPr>
                <p14:cNvContentPartPr/>
                <p14:nvPr/>
              </p14:nvContentPartPr>
              <p14:xfrm>
                <a:off x="1317497" y="6533520"/>
                <a:ext cx="162000" cy="1882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856112B-D9C4-6484-3124-086347B4EF0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299497" y="6515880"/>
                  <a:ext cx="1976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4CEBCF2-A2FE-E297-03E1-E0B93AA9070F}"/>
                    </a:ext>
                  </a:extLst>
                </p14:cNvPr>
                <p14:cNvContentPartPr/>
                <p14:nvPr/>
              </p14:nvContentPartPr>
              <p14:xfrm>
                <a:off x="1322537" y="6389520"/>
                <a:ext cx="25920" cy="214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4CEBCF2-A2FE-E297-03E1-E0B93AA9070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304537" y="6371880"/>
                  <a:ext cx="615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57696AE-C4C7-2324-8E0F-00D060D90E08}"/>
                    </a:ext>
                  </a:extLst>
                </p14:cNvPr>
                <p14:cNvContentPartPr/>
                <p14:nvPr/>
              </p14:nvContentPartPr>
              <p14:xfrm>
                <a:off x="1168097" y="6088920"/>
                <a:ext cx="465120" cy="1749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57696AE-C4C7-2324-8E0F-00D060D90E0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50457" y="6070920"/>
                  <a:ext cx="5007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43F141C-FF38-BD4B-3E58-2C214A45BABA}"/>
                    </a:ext>
                  </a:extLst>
                </p14:cNvPr>
                <p14:cNvContentPartPr/>
                <p14:nvPr/>
              </p14:nvContentPartPr>
              <p14:xfrm>
                <a:off x="927617" y="6438120"/>
                <a:ext cx="264240" cy="2952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43F141C-FF38-BD4B-3E58-2C214A45BAB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09617" y="6420480"/>
                  <a:ext cx="29988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E06455F-F1A9-EB48-C01C-396C3E6FAC00}"/>
                    </a:ext>
                  </a:extLst>
                </p14:cNvPr>
                <p14:cNvContentPartPr/>
                <p14:nvPr/>
              </p14:nvContentPartPr>
              <p14:xfrm>
                <a:off x="1011857" y="6533520"/>
                <a:ext cx="360" cy="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E06455F-F1A9-EB48-C01C-396C3E6FAC0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94217" y="651588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DEBD3A2-991C-1C7F-6419-42407C38A172}"/>
                    </a:ext>
                  </a:extLst>
                </p14:cNvPr>
                <p14:cNvContentPartPr/>
                <p14:nvPr/>
              </p14:nvContentPartPr>
              <p14:xfrm>
                <a:off x="713417" y="6441000"/>
                <a:ext cx="125640" cy="2311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DEBD3A2-991C-1C7F-6419-42407C38A17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95777" y="6423360"/>
                  <a:ext cx="16128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D2E5BD0-5934-8FF4-4E2E-678D881E4D12}"/>
                    </a:ext>
                  </a:extLst>
                </p14:cNvPr>
                <p14:cNvContentPartPr/>
                <p14:nvPr/>
              </p14:nvContentPartPr>
              <p14:xfrm>
                <a:off x="825737" y="6154800"/>
                <a:ext cx="136080" cy="986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D2E5BD0-5934-8FF4-4E2E-678D881E4D1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07737" y="6136800"/>
                  <a:ext cx="1717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97F4CE3-CC78-D955-0854-194E2E9ECB76}"/>
                    </a:ext>
                  </a:extLst>
                </p14:cNvPr>
                <p14:cNvContentPartPr/>
                <p14:nvPr/>
              </p14:nvContentPartPr>
              <p14:xfrm>
                <a:off x="672377" y="6280800"/>
                <a:ext cx="34200" cy="3312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97F4CE3-CC78-D955-0854-194E2E9ECB7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54737" y="6263160"/>
                  <a:ext cx="6984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1D27546-5DF3-B546-A4C5-3CCB895206CA}"/>
                    </a:ext>
                  </a:extLst>
                </p14:cNvPr>
                <p14:cNvContentPartPr/>
                <p14:nvPr/>
              </p14:nvContentPartPr>
              <p14:xfrm>
                <a:off x="528377" y="6587880"/>
                <a:ext cx="81720" cy="1195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1D27546-5DF3-B546-A4C5-3CCB895206C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10737" y="6570240"/>
                  <a:ext cx="1173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3F4E614-457C-E6EC-53C3-A0923A0AB7B7}"/>
                    </a:ext>
                  </a:extLst>
                </p14:cNvPr>
                <p14:cNvContentPartPr/>
                <p14:nvPr/>
              </p14:nvContentPartPr>
              <p14:xfrm>
                <a:off x="392657" y="6468720"/>
                <a:ext cx="198720" cy="1594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3F4E614-457C-E6EC-53C3-A0923A0AB7B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75017" y="6451080"/>
                  <a:ext cx="2343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E6D6775-B343-E830-FF35-0B004965C9CD}"/>
                    </a:ext>
                  </a:extLst>
                </p14:cNvPr>
                <p14:cNvContentPartPr/>
                <p14:nvPr/>
              </p14:nvContentPartPr>
              <p14:xfrm>
                <a:off x="230297" y="6244440"/>
                <a:ext cx="152640" cy="3967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E6D6775-B343-E830-FF35-0B004965C9C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12297" y="6226440"/>
                  <a:ext cx="18828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5C68651-5DBF-50CB-206D-28796B2EDCDF}"/>
                    </a:ext>
                  </a:extLst>
                </p14:cNvPr>
                <p14:cNvContentPartPr/>
                <p14:nvPr/>
              </p14:nvContentPartPr>
              <p14:xfrm>
                <a:off x="433697" y="6005040"/>
                <a:ext cx="155520" cy="2250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5C68651-5DBF-50CB-206D-28796B2EDCD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16057" y="5987040"/>
                  <a:ext cx="19116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1E9F955-207F-79E6-0EDA-7CD3E3D2FE36}"/>
                    </a:ext>
                  </a:extLst>
                </p14:cNvPr>
                <p14:cNvContentPartPr/>
                <p14:nvPr/>
              </p14:nvContentPartPr>
              <p14:xfrm>
                <a:off x="455297" y="6682200"/>
                <a:ext cx="80640" cy="262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1E9F955-207F-79E6-0EDA-7CD3E3D2FE3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37657" y="6664560"/>
                  <a:ext cx="1162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95EC8D4-92C2-5415-0D3E-05DEB0856766}"/>
                    </a:ext>
                  </a:extLst>
                </p14:cNvPr>
                <p14:cNvContentPartPr/>
                <p14:nvPr/>
              </p14:nvContentPartPr>
              <p14:xfrm>
                <a:off x="256937" y="6305640"/>
                <a:ext cx="57960" cy="2797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95EC8D4-92C2-5415-0D3E-05DEB085676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38937" y="6288000"/>
                  <a:ext cx="9360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79A258E-8006-7399-BF00-1D674276EF3D}"/>
                    </a:ext>
                  </a:extLst>
                </p14:cNvPr>
                <p14:cNvContentPartPr/>
                <p14:nvPr/>
              </p14:nvContentPartPr>
              <p14:xfrm>
                <a:off x="152177" y="6489600"/>
                <a:ext cx="20880" cy="61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79A258E-8006-7399-BF00-1D674276EF3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34177" y="6471960"/>
                  <a:ext cx="56520" cy="41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03272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FF14C1-2C15-0E5E-C72D-D2764D4A02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‫اینجا یاد می‌گیرید که چگونه رم را روی مادر برد نصب کنید‬‎">
            <a:extLst>
              <a:ext uri="{FF2B5EF4-FFF2-40B4-BE49-F238E27FC236}">
                <a16:creationId xmlns:a16="http://schemas.microsoft.com/office/drawing/2014/main" id="{80C5D8DB-E585-F459-7AD2-DA6D28D14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7086600" cy="501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CC3B224A-5508-6BE8-E71B-3AB7B5C293BA}"/>
              </a:ext>
            </a:extLst>
          </p:cNvPr>
          <p:cNvGrpSpPr/>
          <p:nvPr/>
        </p:nvGrpSpPr>
        <p:grpSpPr>
          <a:xfrm>
            <a:off x="2272937" y="224160"/>
            <a:ext cx="5608440" cy="1041840"/>
            <a:chOff x="2272937" y="224160"/>
            <a:chExt cx="5608440" cy="104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178ED88-CFCC-EFEA-1D17-E55D30B623E1}"/>
                    </a:ext>
                  </a:extLst>
                </p14:cNvPr>
                <p14:cNvContentPartPr/>
                <p14:nvPr/>
              </p14:nvContentPartPr>
              <p14:xfrm>
                <a:off x="7293857" y="420720"/>
                <a:ext cx="587520" cy="5572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178ED88-CFCC-EFEA-1D17-E55D30B623E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275857" y="403080"/>
                  <a:ext cx="623160" cy="59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98CF270-03F8-1E4E-A9DF-03BC24C66B31}"/>
                    </a:ext>
                  </a:extLst>
                </p14:cNvPr>
                <p14:cNvContentPartPr/>
                <p14:nvPr/>
              </p14:nvContentPartPr>
              <p14:xfrm>
                <a:off x="5897057" y="494160"/>
                <a:ext cx="1235160" cy="3196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98CF270-03F8-1E4E-A9DF-03BC24C66B3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879417" y="476520"/>
                  <a:ext cx="127080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3E06C64-7A35-2F07-64C4-0F038E0D9184}"/>
                    </a:ext>
                  </a:extLst>
                </p14:cNvPr>
                <p14:cNvContentPartPr/>
                <p14:nvPr/>
              </p14:nvContentPartPr>
              <p14:xfrm>
                <a:off x="6708857" y="353760"/>
                <a:ext cx="13680" cy="14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3E06C64-7A35-2F07-64C4-0F038E0D918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690857" y="335760"/>
                  <a:ext cx="493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E6B4C92-4E7C-DA0E-4A8B-F672E62137B6}"/>
                    </a:ext>
                  </a:extLst>
                </p14:cNvPr>
                <p14:cNvContentPartPr/>
                <p14:nvPr/>
              </p14:nvContentPartPr>
              <p14:xfrm>
                <a:off x="6291257" y="1045680"/>
                <a:ext cx="7560" cy="147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E6B4C92-4E7C-DA0E-4A8B-F672E62137B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273617" y="1027680"/>
                  <a:ext cx="432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39C1795-9992-ACFA-6C68-F9587FBE1773}"/>
                    </a:ext>
                  </a:extLst>
                </p14:cNvPr>
                <p14:cNvContentPartPr/>
                <p14:nvPr/>
              </p14:nvContentPartPr>
              <p14:xfrm>
                <a:off x="5324297" y="586680"/>
                <a:ext cx="436320" cy="4017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39C1795-9992-ACFA-6C68-F9587FBE177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306657" y="569040"/>
                  <a:ext cx="47196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0F8AFF9-5EFE-7C31-5A7A-A33349875CED}"/>
                    </a:ext>
                  </a:extLst>
                </p14:cNvPr>
                <p14:cNvContentPartPr/>
                <p14:nvPr/>
              </p14:nvContentPartPr>
              <p14:xfrm>
                <a:off x="5091017" y="476160"/>
                <a:ext cx="348840" cy="7214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0F8AFF9-5EFE-7C31-5A7A-A33349875CE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073017" y="458160"/>
                  <a:ext cx="384480" cy="75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79AF1D6-9AD1-1183-5F31-F320D8889BEC}"/>
                    </a:ext>
                  </a:extLst>
                </p14:cNvPr>
                <p14:cNvContentPartPr/>
                <p14:nvPr/>
              </p14:nvContentPartPr>
              <p14:xfrm>
                <a:off x="4475777" y="597120"/>
                <a:ext cx="240120" cy="3675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79AF1D6-9AD1-1183-5F31-F320D8889BE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458137" y="579480"/>
                  <a:ext cx="27576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7C31F95-50FE-D80D-47B4-AE4EDBDA0656}"/>
                    </a:ext>
                  </a:extLst>
                </p14:cNvPr>
                <p14:cNvContentPartPr/>
                <p14:nvPr/>
              </p14:nvContentPartPr>
              <p14:xfrm>
                <a:off x="4373177" y="598920"/>
                <a:ext cx="232200" cy="264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7C31F95-50FE-D80D-47B4-AE4EDBDA065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355177" y="581280"/>
                  <a:ext cx="26784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2E22E99-D7DC-FA7C-BCDC-0727B0E6E68F}"/>
                    </a:ext>
                  </a:extLst>
                </p14:cNvPr>
                <p14:cNvContentPartPr/>
                <p14:nvPr/>
              </p14:nvContentPartPr>
              <p14:xfrm>
                <a:off x="3385697" y="517920"/>
                <a:ext cx="1067040" cy="7480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2E22E99-D7DC-FA7C-BCDC-0727B0E6E68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367697" y="500280"/>
                  <a:ext cx="1102680" cy="78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B97B1AF-6A29-4902-D2F3-897DC733F47B}"/>
                    </a:ext>
                  </a:extLst>
                </p14:cNvPr>
                <p14:cNvContentPartPr/>
                <p14:nvPr/>
              </p14:nvContentPartPr>
              <p14:xfrm>
                <a:off x="3639857" y="224160"/>
                <a:ext cx="316080" cy="4442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B97B1AF-6A29-4902-D2F3-897DC733F47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621857" y="206160"/>
                  <a:ext cx="35172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F92FECA-41DD-C011-1AA6-D78FF033BD48}"/>
                    </a:ext>
                  </a:extLst>
                </p14:cNvPr>
                <p14:cNvContentPartPr/>
                <p14:nvPr/>
              </p14:nvContentPartPr>
              <p14:xfrm>
                <a:off x="3315857" y="466440"/>
                <a:ext cx="170280" cy="3736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F92FECA-41DD-C011-1AA6-D78FF033BD4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297857" y="448800"/>
                  <a:ext cx="20592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BBBA11D-6BCD-4423-79E9-20DE19D0E6D8}"/>
                    </a:ext>
                  </a:extLst>
                </p14:cNvPr>
                <p14:cNvContentPartPr/>
                <p14:nvPr/>
              </p14:nvContentPartPr>
              <p14:xfrm>
                <a:off x="3169697" y="676320"/>
                <a:ext cx="117720" cy="197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BBBA11D-6BCD-4423-79E9-20DE19D0E6D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152057" y="658680"/>
                  <a:ext cx="1533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6E28D50-5B6D-9E8F-B19B-67FD410EF2EF}"/>
                    </a:ext>
                  </a:extLst>
                </p14:cNvPr>
                <p14:cNvContentPartPr/>
                <p14:nvPr/>
              </p14:nvContentPartPr>
              <p14:xfrm>
                <a:off x="2784857" y="479760"/>
                <a:ext cx="352800" cy="4604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6E28D50-5B6D-9E8F-B19B-67FD410EF2E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767217" y="462120"/>
                  <a:ext cx="388440" cy="49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8DED214-A1AA-3BB4-251C-EFF5DCDDFF9C}"/>
                    </a:ext>
                  </a:extLst>
                </p14:cNvPr>
                <p14:cNvContentPartPr/>
                <p14:nvPr/>
              </p14:nvContentPartPr>
              <p14:xfrm>
                <a:off x="2986457" y="908880"/>
                <a:ext cx="10800" cy="147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8DED214-A1AA-3BB4-251C-EFF5DCDDFF9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968817" y="891240"/>
                  <a:ext cx="464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A7383CA-C68E-99DD-83A6-D7F1281E2C60}"/>
                    </a:ext>
                  </a:extLst>
                </p14:cNvPr>
                <p14:cNvContentPartPr/>
                <p14:nvPr/>
              </p14:nvContentPartPr>
              <p14:xfrm>
                <a:off x="2542217" y="635280"/>
                <a:ext cx="237960" cy="3898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A7383CA-C68E-99DD-83A6-D7F1281E2C6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524577" y="617640"/>
                  <a:ext cx="27360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3A97233-7820-2D1A-7BD3-508B426D0551}"/>
                    </a:ext>
                  </a:extLst>
                </p14:cNvPr>
                <p14:cNvContentPartPr/>
                <p14:nvPr/>
              </p14:nvContentPartPr>
              <p14:xfrm>
                <a:off x="2272937" y="535920"/>
                <a:ext cx="295200" cy="4986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3A97233-7820-2D1A-7BD3-508B426D055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254937" y="517920"/>
                  <a:ext cx="330840" cy="534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09533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B414CA-74A0-568F-72EE-E09748CE7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‫انواع رم کامپیوتر آشنایی با DRAM و SRAM ⌨️ و تفاوت‌های اونا | نت‌ران‬‎">
            <a:extLst>
              <a:ext uri="{FF2B5EF4-FFF2-40B4-BE49-F238E27FC236}">
                <a16:creationId xmlns:a16="http://schemas.microsoft.com/office/drawing/2014/main" id="{897A9CDD-2091-9DFC-51A2-1368928D7B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7250097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004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609877" y="772180"/>
            <a:ext cx="10007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Dram</a:t>
            </a:r>
            <a:endParaRPr kumimoji="0" lang="en-US" sz="4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85800" y="1600200"/>
            <a:ext cx="800100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در این سیستم ها یک کنترلر بنام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MMC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وجود داشت که با توجه به اعلام نیاز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CPU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می توانست ماژول رم مربوطه را برداشته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و در اختیار پردازنده قرار دهد.</a:t>
            </a:r>
            <a:endParaRPr kumimoji="0" lang="fa-IR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828800"/>
            <a:ext cx="4343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858000" y="4572000"/>
            <a:ext cx="19656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Dram Sticks</a:t>
            </a:r>
          </a:p>
        </p:txBody>
      </p:sp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191000"/>
            <a:ext cx="5708967" cy="224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0D18DC4-1747-75CF-27E9-12B29206D829}"/>
              </a:ext>
            </a:extLst>
          </p:cNvPr>
          <p:cNvGrpSpPr/>
          <p:nvPr/>
        </p:nvGrpSpPr>
        <p:grpSpPr>
          <a:xfrm>
            <a:off x="2309297" y="945600"/>
            <a:ext cx="1863360" cy="826200"/>
            <a:chOff x="2309297" y="945600"/>
            <a:chExt cx="1863360" cy="82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BB45E14-251D-DC7D-75EC-BF7AF6A07A39}"/>
                    </a:ext>
                  </a:extLst>
                </p14:cNvPr>
                <p14:cNvContentPartPr/>
                <p14:nvPr/>
              </p14:nvContentPartPr>
              <p14:xfrm>
                <a:off x="4007777" y="1548240"/>
                <a:ext cx="164880" cy="2235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BB45E14-251D-DC7D-75EC-BF7AF6A07A3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990137" y="1530600"/>
                  <a:ext cx="2005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23F2DCB-E6A2-4191-2891-9112A2810E96}"/>
                    </a:ext>
                  </a:extLst>
                </p14:cNvPr>
                <p14:cNvContentPartPr/>
                <p14:nvPr/>
              </p14:nvContentPartPr>
              <p14:xfrm>
                <a:off x="3528257" y="1053240"/>
                <a:ext cx="464760" cy="5734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23F2DCB-E6A2-4191-2891-9112A2810E9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510257" y="1035240"/>
                  <a:ext cx="500400" cy="60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CD3B48C-7FCD-4CA0-4929-69B06DED5DAF}"/>
                    </a:ext>
                  </a:extLst>
                </p14:cNvPr>
                <p14:cNvContentPartPr/>
                <p14:nvPr/>
              </p14:nvContentPartPr>
              <p14:xfrm>
                <a:off x="3218657" y="1374720"/>
                <a:ext cx="204480" cy="3848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CD3B48C-7FCD-4CA0-4929-69B06DED5DA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200657" y="1357080"/>
                  <a:ext cx="24012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8E6356A-F1A5-A028-660C-99819461AE86}"/>
                    </a:ext>
                  </a:extLst>
                </p14:cNvPr>
                <p14:cNvContentPartPr/>
                <p14:nvPr/>
              </p14:nvContentPartPr>
              <p14:xfrm>
                <a:off x="2466257" y="1309560"/>
                <a:ext cx="493200" cy="2448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8E6356A-F1A5-A028-660C-99819461AE8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448257" y="1291920"/>
                  <a:ext cx="52884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CD6B378-555D-9A5E-5822-606356CB65BE}"/>
                    </a:ext>
                  </a:extLst>
                </p14:cNvPr>
                <p14:cNvContentPartPr/>
                <p14:nvPr/>
              </p14:nvContentPartPr>
              <p14:xfrm>
                <a:off x="2764337" y="945600"/>
                <a:ext cx="277200" cy="727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CD6B378-555D-9A5E-5822-606356CB65B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746697" y="927600"/>
                  <a:ext cx="3128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F1B123B-7244-B56C-6314-5ACA0C6C53E2}"/>
                    </a:ext>
                  </a:extLst>
                </p14:cNvPr>
                <p14:cNvContentPartPr/>
                <p14:nvPr/>
              </p14:nvContentPartPr>
              <p14:xfrm>
                <a:off x="2309297" y="1164840"/>
                <a:ext cx="358920" cy="3780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F1B123B-7244-B56C-6314-5ACA0C6C53E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291657" y="1147200"/>
                  <a:ext cx="39456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01CF114-1C2E-8180-26C3-DFC836890DC8}"/>
                    </a:ext>
                  </a:extLst>
                </p14:cNvPr>
                <p14:cNvContentPartPr/>
                <p14:nvPr/>
              </p14:nvContentPartPr>
              <p14:xfrm>
                <a:off x="2579297" y="1584960"/>
                <a:ext cx="216360" cy="338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01CF114-1C2E-8180-26C3-DFC836890DC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61657" y="1566960"/>
                  <a:ext cx="252000" cy="6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44BBD47-4EB4-7B15-0299-F1DA0D2E7059}"/>
              </a:ext>
            </a:extLst>
          </p:cNvPr>
          <p:cNvGrpSpPr/>
          <p:nvPr/>
        </p:nvGrpSpPr>
        <p:grpSpPr>
          <a:xfrm>
            <a:off x="3211457" y="3064560"/>
            <a:ext cx="975600" cy="356400"/>
            <a:chOff x="3211457" y="3064560"/>
            <a:chExt cx="975600" cy="35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AB7CAE6-EA74-5F09-0DE8-C4ED21EA8ADE}"/>
                    </a:ext>
                  </a:extLst>
                </p14:cNvPr>
                <p14:cNvContentPartPr/>
                <p14:nvPr/>
              </p14:nvContentPartPr>
              <p14:xfrm>
                <a:off x="3211457" y="3064560"/>
                <a:ext cx="444240" cy="1843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AB7CAE6-EA74-5F09-0DE8-C4ED21EA8AD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193457" y="3046920"/>
                  <a:ext cx="4798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D349444-E5CE-F8E8-B667-87EF73886AD4}"/>
                    </a:ext>
                  </a:extLst>
                </p14:cNvPr>
                <p14:cNvContentPartPr/>
                <p14:nvPr/>
              </p14:nvContentPartPr>
              <p14:xfrm>
                <a:off x="3684137" y="3226560"/>
                <a:ext cx="502920" cy="1944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D349444-E5CE-F8E8-B667-87EF73886AD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666497" y="3208920"/>
                  <a:ext cx="538560" cy="23004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8C6B8A9C-E695-E74C-22AE-4950BABA3F79}"/>
              </a:ext>
            </a:extLst>
          </p:cNvPr>
          <p:cNvGrpSpPr/>
          <p:nvPr/>
        </p:nvGrpSpPr>
        <p:grpSpPr>
          <a:xfrm>
            <a:off x="3562097" y="43526"/>
            <a:ext cx="4515840" cy="1289160"/>
            <a:chOff x="3562097" y="43526"/>
            <a:chExt cx="4515840" cy="128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0635F05-3B57-8BB3-96DB-FCF6B49F7796}"/>
                    </a:ext>
                  </a:extLst>
                </p14:cNvPr>
                <p14:cNvContentPartPr/>
                <p14:nvPr/>
              </p14:nvContentPartPr>
              <p14:xfrm>
                <a:off x="7474937" y="653366"/>
                <a:ext cx="603000" cy="6458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0635F05-3B57-8BB3-96DB-FCF6B49F779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457297" y="635366"/>
                  <a:ext cx="638640" cy="68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130094C-0837-F466-AD24-FDF8D490A10A}"/>
                    </a:ext>
                  </a:extLst>
                </p14:cNvPr>
                <p14:cNvContentPartPr/>
                <p14:nvPr/>
              </p14:nvContentPartPr>
              <p14:xfrm>
                <a:off x="7179017" y="531326"/>
                <a:ext cx="435600" cy="4172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130094C-0837-F466-AD24-FDF8D490A10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161017" y="513326"/>
                  <a:ext cx="47124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47607F6-116B-1EC2-A316-241DAA449A39}"/>
                    </a:ext>
                  </a:extLst>
                </p14:cNvPr>
                <p14:cNvContentPartPr/>
                <p14:nvPr/>
              </p14:nvContentPartPr>
              <p14:xfrm>
                <a:off x="7265417" y="368246"/>
                <a:ext cx="47520" cy="223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47607F6-116B-1EC2-A316-241DAA449A3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247417" y="350246"/>
                  <a:ext cx="831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F97DBBA-F259-744D-E271-04A39D3C241E}"/>
                    </a:ext>
                  </a:extLst>
                </p14:cNvPr>
                <p14:cNvContentPartPr/>
                <p14:nvPr/>
              </p14:nvContentPartPr>
              <p14:xfrm>
                <a:off x="7061657" y="1181126"/>
                <a:ext cx="167040" cy="558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F97DBBA-F259-744D-E271-04A39D3C241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043657" y="1163126"/>
                  <a:ext cx="2026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024B7E0-ACF8-FCB1-5F36-0C72648AE75A}"/>
                    </a:ext>
                  </a:extLst>
                </p14:cNvPr>
                <p14:cNvContentPartPr/>
                <p14:nvPr/>
              </p14:nvContentPartPr>
              <p14:xfrm>
                <a:off x="6238697" y="757406"/>
                <a:ext cx="734400" cy="5752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024B7E0-ACF8-FCB1-5F36-0C72648AE75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221057" y="739766"/>
                  <a:ext cx="770040" cy="61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7F41104-1DA9-D873-E9C3-1BA25DDB4484}"/>
                    </a:ext>
                  </a:extLst>
                </p14:cNvPr>
                <p14:cNvContentPartPr/>
                <p14:nvPr/>
              </p14:nvContentPartPr>
              <p14:xfrm>
                <a:off x="5857097" y="497846"/>
                <a:ext cx="105120" cy="3956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7F41104-1DA9-D873-E9C3-1BA25DDB448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839457" y="479846"/>
                  <a:ext cx="14076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5E110D6-45BD-F0F4-75AF-F11ADE6848E9}"/>
                    </a:ext>
                  </a:extLst>
                </p14:cNvPr>
                <p14:cNvContentPartPr/>
                <p14:nvPr/>
              </p14:nvContentPartPr>
              <p14:xfrm>
                <a:off x="5497097" y="844166"/>
                <a:ext cx="297720" cy="3103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5E110D6-45BD-F0F4-75AF-F11ADE6848E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479457" y="826526"/>
                  <a:ext cx="33336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D7FA1BD-B2E4-043C-143C-7F69BE4895AA}"/>
                    </a:ext>
                  </a:extLst>
                </p14:cNvPr>
                <p14:cNvContentPartPr/>
                <p14:nvPr/>
              </p14:nvContentPartPr>
              <p14:xfrm>
                <a:off x="5726777" y="618086"/>
                <a:ext cx="13680" cy="14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D7FA1BD-B2E4-043C-143C-7F69BE4895A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708777" y="600086"/>
                  <a:ext cx="493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14AA8DD-9E8D-01D2-406B-7CE3F63183EE}"/>
                    </a:ext>
                  </a:extLst>
                </p14:cNvPr>
                <p14:cNvContentPartPr/>
                <p14:nvPr/>
              </p14:nvContentPartPr>
              <p14:xfrm>
                <a:off x="4333937" y="593966"/>
                <a:ext cx="940320" cy="5256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14AA8DD-9E8D-01D2-406B-7CE3F63183E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316297" y="575966"/>
                  <a:ext cx="975960" cy="56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40700F9-01F9-3048-0E53-6E193BDC6099}"/>
                    </a:ext>
                  </a:extLst>
                </p14:cNvPr>
                <p14:cNvContentPartPr/>
                <p14:nvPr/>
              </p14:nvContentPartPr>
              <p14:xfrm>
                <a:off x="3562097" y="599006"/>
                <a:ext cx="721080" cy="2476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40700F9-01F9-3048-0E53-6E193BDC609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544097" y="581006"/>
                  <a:ext cx="75672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F4AA4F7-E1FC-E08D-AF12-5B6D22C1E9CB}"/>
                    </a:ext>
                  </a:extLst>
                </p14:cNvPr>
                <p14:cNvContentPartPr/>
                <p14:nvPr/>
              </p14:nvContentPartPr>
              <p14:xfrm>
                <a:off x="3900857" y="1091126"/>
                <a:ext cx="209160" cy="691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F4AA4F7-E1FC-E08D-AF12-5B6D22C1E9C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883217" y="1073486"/>
                  <a:ext cx="2448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41AFBC0-6866-03F5-E618-A3DA5131489C}"/>
                    </a:ext>
                  </a:extLst>
                </p14:cNvPr>
                <p14:cNvContentPartPr/>
                <p14:nvPr/>
              </p14:nvContentPartPr>
              <p14:xfrm>
                <a:off x="4595297" y="424406"/>
                <a:ext cx="10800" cy="32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41AFBC0-6866-03F5-E618-A3DA5131489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577297" y="406406"/>
                  <a:ext cx="464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774FEF7-1000-E671-97FE-B34C39A8B7E6}"/>
                    </a:ext>
                  </a:extLst>
                </p14:cNvPr>
                <p14:cNvContentPartPr/>
                <p14:nvPr/>
              </p14:nvContentPartPr>
              <p14:xfrm>
                <a:off x="4326737" y="43526"/>
                <a:ext cx="444600" cy="2736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774FEF7-1000-E671-97FE-B34C39A8B7E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309097" y="25886"/>
                  <a:ext cx="480240" cy="30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28E5CE8-4A21-8374-A511-6EBD7CE55FE3}"/>
                  </a:ext>
                </a:extLst>
              </p14:cNvPr>
              <p14:cNvContentPartPr/>
              <p14:nvPr/>
            </p14:nvContentPartPr>
            <p14:xfrm>
              <a:off x="2874497" y="686846"/>
              <a:ext cx="102240" cy="504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28E5CE8-4A21-8374-A511-6EBD7CE55FE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856857" y="669206"/>
                <a:ext cx="13788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2A31265-5D17-ADCE-499F-E21069645CDC}"/>
                  </a:ext>
                </a:extLst>
              </p14:cNvPr>
              <p14:cNvContentPartPr/>
              <p14:nvPr/>
            </p14:nvContentPartPr>
            <p14:xfrm>
              <a:off x="2790257" y="458966"/>
              <a:ext cx="135360" cy="813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2A31265-5D17-ADCE-499F-E21069645CD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772257" y="441326"/>
                <a:ext cx="171000" cy="11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CCB832B8-0D15-09B3-745F-C5686CB9899C}"/>
              </a:ext>
            </a:extLst>
          </p:cNvPr>
          <p:cNvGrpSpPr/>
          <p:nvPr/>
        </p:nvGrpSpPr>
        <p:grpSpPr>
          <a:xfrm>
            <a:off x="4796897" y="1541846"/>
            <a:ext cx="3287520" cy="1385640"/>
            <a:chOff x="4796897" y="1541846"/>
            <a:chExt cx="3287520" cy="138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AB40310-993F-DAFE-6624-200DAF618603}"/>
                    </a:ext>
                  </a:extLst>
                </p14:cNvPr>
                <p14:cNvContentPartPr/>
                <p14:nvPr/>
              </p14:nvContentPartPr>
              <p14:xfrm>
                <a:off x="6771497" y="1541846"/>
                <a:ext cx="107280" cy="183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AB40310-993F-DAFE-6624-200DAF61860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753857" y="1524206"/>
                  <a:ext cx="1429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CD87CCC-556B-A20C-69B1-8995AA3A03DE}"/>
                    </a:ext>
                  </a:extLst>
                </p14:cNvPr>
                <p14:cNvContentPartPr/>
                <p14:nvPr/>
              </p14:nvContentPartPr>
              <p14:xfrm>
                <a:off x="6878417" y="1549406"/>
                <a:ext cx="204120" cy="118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CD87CCC-556B-A20C-69B1-8995AA3A03D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860777" y="1531766"/>
                  <a:ext cx="2397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D1F9F69-495B-CF68-62CE-6CF59D6B9AF3}"/>
                    </a:ext>
                  </a:extLst>
                </p14:cNvPr>
                <p14:cNvContentPartPr/>
                <p14:nvPr/>
              </p14:nvContentPartPr>
              <p14:xfrm>
                <a:off x="6855017" y="2379566"/>
                <a:ext cx="1229400" cy="5479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D1F9F69-495B-CF68-62CE-6CF59D6B9AF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837017" y="2361566"/>
                  <a:ext cx="1265040" cy="58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F3B15AF-9B89-CAF8-4C83-6F536A9EBA1E}"/>
                    </a:ext>
                  </a:extLst>
                </p14:cNvPr>
                <p14:cNvContentPartPr/>
                <p14:nvPr/>
              </p14:nvContentPartPr>
              <p14:xfrm>
                <a:off x="7150217" y="2091566"/>
                <a:ext cx="112320" cy="403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F3B15AF-9B89-CAF8-4C83-6F536A9EBA1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132217" y="2073926"/>
                  <a:ext cx="1479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948D050-38C6-3C23-B1A7-01DDDEF34114}"/>
                    </a:ext>
                  </a:extLst>
                </p14:cNvPr>
                <p14:cNvContentPartPr/>
                <p14:nvPr/>
              </p14:nvContentPartPr>
              <p14:xfrm>
                <a:off x="6496817" y="2154566"/>
                <a:ext cx="528840" cy="4795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948D050-38C6-3C23-B1A7-01DDDEF3411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479177" y="2136926"/>
                  <a:ext cx="564480" cy="51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8FB3114-E601-8A60-CC8A-FAD9A68CCD39}"/>
                    </a:ext>
                  </a:extLst>
                </p14:cNvPr>
                <p14:cNvContentPartPr/>
                <p14:nvPr/>
              </p14:nvContentPartPr>
              <p14:xfrm>
                <a:off x="6076337" y="2454806"/>
                <a:ext cx="148680" cy="1645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8FB3114-E601-8A60-CC8A-FAD9A68CCD3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058337" y="2437166"/>
                  <a:ext cx="1843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327240A-EE13-9CBC-A52D-8AEB8FA6EA33}"/>
                    </a:ext>
                  </a:extLst>
                </p14:cNvPr>
                <p14:cNvContentPartPr/>
                <p14:nvPr/>
              </p14:nvContentPartPr>
              <p14:xfrm>
                <a:off x="5168057" y="2291726"/>
                <a:ext cx="806040" cy="2379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327240A-EE13-9CBC-A52D-8AEB8FA6EA3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150057" y="2274086"/>
                  <a:ext cx="84168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35075F8-692A-F421-1BAA-1F0AA1DA764F}"/>
                    </a:ext>
                  </a:extLst>
                </p14:cNvPr>
                <p14:cNvContentPartPr/>
                <p14:nvPr/>
              </p14:nvContentPartPr>
              <p14:xfrm>
                <a:off x="5473697" y="2738486"/>
                <a:ext cx="399600" cy="882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35075F8-692A-F421-1BAA-1F0AA1DA764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455697" y="2720486"/>
                  <a:ext cx="4352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E91570F-3588-E890-BACC-82CCAAFF05AD}"/>
                    </a:ext>
                  </a:extLst>
                </p14:cNvPr>
                <p14:cNvContentPartPr/>
                <p14:nvPr/>
              </p14:nvContentPartPr>
              <p14:xfrm>
                <a:off x="5891297" y="1886366"/>
                <a:ext cx="463320" cy="2736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E91570F-3588-E890-BACC-82CCAAFF05A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873297" y="1868366"/>
                  <a:ext cx="49896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774679E-2F39-A784-27D6-B54A1EE4D648}"/>
                    </a:ext>
                  </a:extLst>
                </p14:cNvPr>
                <p14:cNvContentPartPr/>
                <p14:nvPr/>
              </p14:nvContentPartPr>
              <p14:xfrm>
                <a:off x="4841177" y="2284166"/>
                <a:ext cx="76320" cy="2131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774679E-2F39-A784-27D6-B54A1EE4D64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823537" y="2266526"/>
                  <a:ext cx="1119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8D790E4-656E-CCD6-A385-982A8B49FDE8}"/>
                    </a:ext>
                  </a:extLst>
                </p14:cNvPr>
                <p14:cNvContentPartPr/>
                <p14:nvPr/>
              </p14:nvContentPartPr>
              <p14:xfrm>
                <a:off x="4796897" y="1609526"/>
                <a:ext cx="178200" cy="6505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8D790E4-656E-CCD6-A385-982A8B49FDE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779257" y="1591886"/>
                  <a:ext cx="213840" cy="68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6060AE0-B78E-BF09-B77C-03C81F6B460C}"/>
              </a:ext>
            </a:extLst>
          </p:cNvPr>
          <p:cNvGrpSpPr/>
          <p:nvPr/>
        </p:nvGrpSpPr>
        <p:grpSpPr>
          <a:xfrm>
            <a:off x="1186097" y="1552286"/>
            <a:ext cx="3114360" cy="1509840"/>
            <a:chOff x="1186097" y="1552286"/>
            <a:chExt cx="3114360" cy="150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4B6251C-AC0D-0B86-9044-A0D63C9CEC67}"/>
                    </a:ext>
                  </a:extLst>
                </p14:cNvPr>
                <p14:cNvContentPartPr/>
                <p14:nvPr/>
              </p14:nvContentPartPr>
              <p14:xfrm>
                <a:off x="2863337" y="2215766"/>
                <a:ext cx="1437120" cy="3398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4B6251C-AC0D-0B86-9044-A0D63C9CEC6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845337" y="2198126"/>
                  <a:ext cx="147276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0461702-8BC4-7113-ACE7-79450F26C9D2}"/>
                    </a:ext>
                  </a:extLst>
                </p14:cNvPr>
                <p14:cNvContentPartPr/>
                <p14:nvPr/>
              </p14:nvContentPartPr>
              <p14:xfrm>
                <a:off x="3485417" y="1949366"/>
                <a:ext cx="13680" cy="3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0461702-8BC4-7113-ACE7-79450F26C9D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467777" y="1931366"/>
                  <a:ext cx="493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66FB40A-992A-0A93-B051-563D5ADCAE3A}"/>
                    </a:ext>
                  </a:extLst>
                </p14:cNvPr>
                <p14:cNvContentPartPr/>
                <p14:nvPr/>
              </p14:nvContentPartPr>
              <p14:xfrm>
                <a:off x="2553017" y="2335646"/>
                <a:ext cx="371160" cy="7264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66FB40A-992A-0A93-B051-563D5ADCAE3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535377" y="2318006"/>
                  <a:ext cx="406800" cy="76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DC3E950-F729-E1BA-C4E7-F6BFD8A58AD0}"/>
                    </a:ext>
                  </a:extLst>
                </p14:cNvPr>
                <p14:cNvContentPartPr/>
                <p14:nvPr/>
              </p14:nvContentPartPr>
              <p14:xfrm>
                <a:off x="1646537" y="2159246"/>
                <a:ext cx="722880" cy="5749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DC3E950-F729-E1BA-C4E7-F6BFD8A58AD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628537" y="2141606"/>
                  <a:ext cx="758520" cy="61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0939CB9-1750-EA84-4400-1E186EE76DFA}"/>
                    </a:ext>
                  </a:extLst>
                </p14:cNvPr>
                <p14:cNvContentPartPr/>
                <p14:nvPr/>
              </p14:nvContentPartPr>
              <p14:xfrm>
                <a:off x="1993937" y="2579366"/>
                <a:ext cx="237960" cy="1155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0939CB9-1750-EA84-4400-1E186EE76DF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976297" y="2561366"/>
                  <a:ext cx="2736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435C04B-248D-9315-5248-EC8E814ED5DE}"/>
                    </a:ext>
                  </a:extLst>
                </p14:cNvPr>
                <p14:cNvContentPartPr/>
                <p14:nvPr/>
              </p14:nvContentPartPr>
              <p14:xfrm>
                <a:off x="1865417" y="2081126"/>
                <a:ext cx="360" cy="3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435C04B-248D-9315-5248-EC8E814ED5D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847777" y="206348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FAD5304-2285-3F74-E49F-74145879A737}"/>
                    </a:ext>
                  </a:extLst>
                </p14:cNvPr>
                <p14:cNvContentPartPr/>
                <p14:nvPr/>
              </p14:nvContentPartPr>
              <p14:xfrm>
                <a:off x="1186097" y="2188766"/>
                <a:ext cx="468360" cy="4089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FAD5304-2285-3F74-E49F-74145879A73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68097" y="2171126"/>
                  <a:ext cx="50400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C512972-C661-3CE3-6FAE-CEE6189EB17D}"/>
                    </a:ext>
                  </a:extLst>
                </p14:cNvPr>
                <p14:cNvContentPartPr/>
                <p14:nvPr/>
              </p14:nvContentPartPr>
              <p14:xfrm>
                <a:off x="1251617" y="2806166"/>
                <a:ext cx="249120" cy="1054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C512972-C661-3CE3-6FAE-CEE6189EB17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233617" y="2788166"/>
                  <a:ext cx="2847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A23FDB9-8B00-7EEC-979F-D77610AA4AF4}"/>
                    </a:ext>
                  </a:extLst>
                </p14:cNvPr>
                <p14:cNvContentPartPr/>
                <p14:nvPr/>
              </p14:nvContentPartPr>
              <p14:xfrm>
                <a:off x="2204897" y="1824446"/>
                <a:ext cx="24120" cy="118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A23FDB9-8B00-7EEC-979F-D77610AA4AF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187257" y="1806446"/>
                  <a:ext cx="597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900F827-003A-28F8-A7A5-94822E065297}"/>
                    </a:ext>
                  </a:extLst>
                </p14:cNvPr>
                <p14:cNvContentPartPr/>
                <p14:nvPr/>
              </p14:nvContentPartPr>
              <p14:xfrm>
                <a:off x="1698737" y="1552286"/>
                <a:ext cx="313200" cy="3808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900F827-003A-28F8-A7A5-94822E06529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681097" y="1534646"/>
                  <a:ext cx="348840" cy="41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F103831B-4F27-E266-16E0-5B91B9D4B281}"/>
                  </a:ext>
                </a:extLst>
              </p14:cNvPr>
              <p14:cNvContentPartPr/>
              <p14:nvPr/>
            </p14:nvContentPartPr>
            <p14:xfrm>
              <a:off x="3775577" y="4516166"/>
              <a:ext cx="326520" cy="12348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F103831B-4F27-E266-16E0-5B91B9D4B281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757577" y="4498526"/>
                <a:ext cx="362160" cy="15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FAB6CF0A-D50C-D7EE-1491-D42660AF9616}"/>
              </a:ext>
            </a:extLst>
          </p:cNvPr>
          <p:cNvGrpSpPr/>
          <p:nvPr/>
        </p:nvGrpSpPr>
        <p:grpSpPr>
          <a:xfrm>
            <a:off x="3511337" y="2972126"/>
            <a:ext cx="5004720" cy="1370880"/>
            <a:chOff x="3511337" y="2972126"/>
            <a:chExt cx="5004720" cy="137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2CC4334-97E5-2A05-F252-91C66F4824ED}"/>
                    </a:ext>
                  </a:extLst>
                </p14:cNvPr>
                <p14:cNvContentPartPr/>
                <p14:nvPr/>
              </p14:nvContentPartPr>
              <p14:xfrm>
                <a:off x="8142737" y="3252566"/>
                <a:ext cx="373320" cy="5133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2CC4334-97E5-2A05-F252-91C66F4824E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124737" y="3234926"/>
                  <a:ext cx="408960" cy="54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C434A39-781D-1693-8B68-84ABE693F76B}"/>
                    </a:ext>
                  </a:extLst>
                </p14:cNvPr>
                <p14:cNvContentPartPr/>
                <p14:nvPr/>
              </p14:nvContentPartPr>
              <p14:xfrm>
                <a:off x="7850417" y="3718406"/>
                <a:ext cx="201960" cy="2502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C434A39-781D-1693-8B68-84ABE693F76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832777" y="3700766"/>
                  <a:ext cx="23760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E13203B-6595-91B2-7F52-70325C566DA5}"/>
                    </a:ext>
                  </a:extLst>
                </p14:cNvPr>
                <p14:cNvContentPartPr/>
                <p14:nvPr/>
              </p14:nvContentPartPr>
              <p14:xfrm>
                <a:off x="7612817" y="3553526"/>
                <a:ext cx="314280" cy="4266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E13203B-6595-91B2-7F52-70325C566DA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595177" y="3535886"/>
                  <a:ext cx="34992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DD9E36A-6393-0771-9BC3-DDDA696751B1}"/>
                    </a:ext>
                  </a:extLst>
                </p14:cNvPr>
                <p14:cNvContentPartPr/>
                <p14:nvPr/>
              </p14:nvContentPartPr>
              <p14:xfrm>
                <a:off x="7184057" y="3581966"/>
                <a:ext cx="250560" cy="3322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DD9E36A-6393-0771-9BC3-DDDA696751B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166057" y="3563966"/>
                  <a:ext cx="28620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0706AF2-D2CC-39DE-09FA-E07A32782D3A}"/>
                    </a:ext>
                  </a:extLst>
                </p14:cNvPr>
                <p14:cNvContentPartPr/>
                <p14:nvPr/>
              </p14:nvContentPartPr>
              <p14:xfrm>
                <a:off x="6213857" y="3580166"/>
                <a:ext cx="973800" cy="2779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0706AF2-D2CC-39DE-09FA-E07A32782D3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196217" y="3562526"/>
                  <a:ext cx="100944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4A0710D-8A72-633A-FED9-7D406C34A4B3}"/>
                    </a:ext>
                  </a:extLst>
                </p14:cNvPr>
                <p14:cNvContentPartPr/>
                <p14:nvPr/>
              </p14:nvContentPartPr>
              <p14:xfrm>
                <a:off x="6552617" y="4064006"/>
                <a:ext cx="240120" cy="500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4A0710D-8A72-633A-FED9-7D406C34A4B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534617" y="4046006"/>
                  <a:ext cx="2757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CC08B99-0361-01FA-8A56-EE33E63D78CF}"/>
                    </a:ext>
                  </a:extLst>
                </p14:cNvPr>
                <p14:cNvContentPartPr/>
                <p14:nvPr/>
              </p14:nvContentPartPr>
              <p14:xfrm>
                <a:off x="6876617" y="3106766"/>
                <a:ext cx="713160" cy="3560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CC08B99-0361-01FA-8A56-EE33E63D78C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858617" y="3089126"/>
                  <a:ext cx="74880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196F9AA-30E6-F59D-9E97-DF7AB2A1C416}"/>
                    </a:ext>
                  </a:extLst>
                </p14:cNvPr>
                <p14:cNvContentPartPr/>
                <p14:nvPr/>
              </p14:nvContentPartPr>
              <p14:xfrm>
                <a:off x="4579817" y="3189566"/>
                <a:ext cx="1366920" cy="4892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196F9AA-30E6-F59D-9E97-DF7AB2A1C41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561817" y="3171566"/>
                  <a:ext cx="1402560" cy="52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114BAF7-BFC2-7BDA-ADE0-D816ED4CE409}"/>
                    </a:ext>
                  </a:extLst>
                </p14:cNvPr>
                <p14:cNvContentPartPr/>
                <p14:nvPr/>
              </p14:nvContentPartPr>
              <p14:xfrm>
                <a:off x="3511337" y="2973566"/>
                <a:ext cx="930240" cy="5558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114BAF7-BFC2-7BDA-ADE0-D816ED4CE40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493337" y="2955566"/>
                  <a:ext cx="965880" cy="59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3C0E0A9-88DF-158F-F29F-442C4B958D81}"/>
                    </a:ext>
                  </a:extLst>
                </p14:cNvPr>
                <p14:cNvContentPartPr/>
                <p14:nvPr/>
              </p14:nvContentPartPr>
              <p14:xfrm>
                <a:off x="3756857" y="2972126"/>
                <a:ext cx="47520" cy="176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3C0E0A9-88DF-158F-F29F-442C4B958D8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739217" y="2954486"/>
                  <a:ext cx="831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A04632F-64C5-F7BF-59F3-4D4874924780}"/>
                    </a:ext>
                  </a:extLst>
                </p14:cNvPr>
                <p14:cNvContentPartPr/>
                <p14:nvPr/>
              </p14:nvContentPartPr>
              <p14:xfrm>
                <a:off x="4493417" y="3857726"/>
                <a:ext cx="1388520" cy="4852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A04632F-64C5-F7BF-59F3-4D487492478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475417" y="3840086"/>
                  <a:ext cx="1424160" cy="52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06D5CE1-FF98-67DD-99B1-ECF8C922CBA3}"/>
                    </a:ext>
                  </a:extLst>
                </p14:cNvPr>
                <p14:cNvContentPartPr/>
                <p14:nvPr/>
              </p14:nvContentPartPr>
              <p14:xfrm>
                <a:off x="3573977" y="4078406"/>
                <a:ext cx="778680" cy="2289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06D5CE1-FF98-67DD-99B1-ECF8C922CBA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556337" y="4060406"/>
                  <a:ext cx="81432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3B3EB2E-255D-BADF-C90C-9D124F704253}"/>
                    </a:ext>
                  </a:extLst>
                </p14:cNvPr>
                <p14:cNvContentPartPr/>
                <p14:nvPr/>
              </p14:nvContentPartPr>
              <p14:xfrm>
                <a:off x="4043777" y="3779606"/>
                <a:ext cx="434520" cy="3416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3B3EB2E-255D-BADF-C90C-9D124F70425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026137" y="3761966"/>
                  <a:ext cx="470160" cy="377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60DB8A56-6120-F1F3-CDC5-1C3F63E7A4DC}"/>
                  </a:ext>
                </a:extLst>
              </p14:cNvPr>
              <p14:cNvContentPartPr/>
              <p14:nvPr/>
            </p14:nvContentPartPr>
            <p14:xfrm>
              <a:off x="2964497" y="2959886"/>
              <a:ext cx="280800" cy="34308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60DB8A56-6120-F1F3-CDC5-1C3F63E7A4DC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2946497" y="2941886"/>
                <a:ext cx="316440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7B893807-7A16-A4CE-7FFA-4BCB0F148A28}"/>
                  </a:ext>
                </a:extLst>
              </p14:cNvPr>
              <p14:cNvContentPartPr/>
              <p14:nvPr/>
            </p14:nvContentPartPr>
            <p14:xfrm>
              <a:off x="2934257" y="3935846"/>
              <a:ext cx="107280" cy="43488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7B893807-7A16-A4CE-7FFA-4BCB0F148A28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2916257" y="3918206"/>
                <a:ext cx="142920" cy="47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4451C2AF-C4E3-5B3D-41C5-A3171A6463CD}"/>
                  </a:ext>
                </a:extLst>
              </p14:cNvPr>
              <p14:cNvContentPartPr/>
              <p14:nvPr/>
            </p14:nvContentPartPr>
            <p14:xfrm>
              <a:off x="2937497" y="6411189"/>
              <a:ext cx="174960" cy="218160"/>
            </p14:xfrm>
          </p:contentPart>
        </mc:Choice>
        <mc:Fallback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4451C2AF-C4E3-5B3D-41C5-A3171A6463CD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2919857" y="6393189"/>
                <a:ext cx="210600" cy="25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8" name="Group 127">
            <a:extLst>
              <a:ext uri="{FF2B5EF4-FFF2-40B4-BE49-F238E27FC236}">
                <a16:creationId xmlns:a16="http://schemas.microsoft.com/office/drawing/2014/main" id="{B0C155BA-DD91-CA72-5202-08925455B972}"/>
              </a:ext>
            </a:extLst>
          </p:cNvPr>
          <p:cNvGrpSpPr/>
          <p:nvPr/>
        </p:nvGrpSpPr>
        <p:grpSpPr>
          <a:xfrm>
            <a:off x="413897" y="5158406"/>
            <a:ext cx="8124120" cy="1829965"/>
            <a:chOff x="413897" y="5158406"/>
            <a:chExt cx="8124120" cy="1829965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35D7D65-9B66-94C8-2CA3-C108C49497A9}"/>
                    </a:ext>
                  </a:extLst>
                </p14:cNvPr>
                <p14:cNvContentPartPr/>
                <p14:nvPr/>
              </p14:nvContentPartPr>
              <p14:xfrm>
                <a:off x="7586177" y="5779766"/>
                <a:ext cx="951840" cy="3592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35D7D65-9B66-94C8-2CA3-C108C49497A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568177" y="5761766"/>
                  <a:ext cx="98748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BC903BA-F6ED-B8CE-583A-D59EF68CBD61}"/>
                    </a:ext>
                  </a:extLst>
                </p14:cNvPr>
                <p14:cNvContentPartPr/>
                <p14:nvPr/>
              </p14:nvContentPartPr>
              <p14:xfrm>
                <a:off x="8082977" y="5542166"/>
                <a:ext cx="5400" cy="118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BC903BA-F6ED-B8CE-583A-D59EF68CBD6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064977" y="5524166"/>
                  <a:ext cx="410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4A37714-C242-C340-F058-84F8D0AF6CC1}"/>
                    </a:ext>
                  </a:extLst>
                </p14:cNvPr>
                <p14:cNvContentPartPr/>
                <p14:nvPr/>
              </p14:nvContentPartPr>
              <p14:xfrm>
                <a:off x="7589417" y="5724326"/>
                <a:ext cx="277200" cy="147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4A37714-C242-C340-F058-84F8D0AF6CC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571417" y="5706326"/>
                  <a:ext cx="3128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67A0D5A-5FCC-7CC4-C153-FDE09EBD8D44}"/>
                    </a:ext>
                  </a:extLst>
                </p14:cNvPr>
                <p14:cNvContentPartPr/>
                <p14:nvPr/>
              </p14:nvContentPartPr>
              <p14:xfrm>
                <a:off x="7338137" y="5743406"/>
                <a:ext cx="78480" cy="2350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67A0D5A-5FCC-7CC4-C153-FDE09EBD8D4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320497" y="5725406"/>
                  <a:ext cx="11412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7D14D36-3196-D1D7-C863-F427726F8116}"/>
                    </a:ext>
                  </a:extLst>
                </p14:cNvPr>
                <p14:cNvContentPartPr/>
                <p14:nvPr/>
              </p14:nvContentPartPr>
              <p14:xfrm>
                <a:off x="7119257" y="5179646"/>
                <a:ext cx="872640" cy="2595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7D14D36-3196-D1D7-C863-F427726F811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101257" y="5162006"/>
                  <a:ext cx="90828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6C7EA01-9F04-CB6B-4223-AED4D675AACF}"/>
                    </a:ext>
                  </a:extLst>
                </p14:cNvPr>
                <p14:cNvContentPartPr/>
                <p14:nvPr/>
              </p14:nvContentPartPr>
              <p14:xfrm>
                <a:off x="6291257" y="5833046"/>
                <a:ext cx="720000" cy="2660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6C7EA01-9F04-CB6B-4223-AED4D675AAC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273617" y="5815046"/>
                  <a:ext cx="75564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B492619-204E-5F66-606C-8CAE72CD8114}"/>
                    </a:ext>
                  </a:extLst>
                </p14:cNvPr>
                <p14:cNvContentPartPr/>
                <p14:nvPr/>
              </p14:nvContentPartPr>
              <p14:xfrm>
                <a:off x="6496817" y="6267566"/>
                <a:ext cx="339840" cy="327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B492619-204E-5F66-606C-8CAE72CD811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479177" y="6249566"/>
                  <a:ext cx="3754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81717EE-AA89-EE9A-1C47-2AE299C2ACD8}"/>
                    </a:ext>
                  </a:extLst>
                </p14:cNvPr>
                <p14:cNvContentPartPr/>
                <p14:nvPr/>
              </p14:nvContentPartPr>
              <p14:xfrm>
                <a:off x="6745937" y="5689046"/>
                <a:ext cx="360" cy="3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81717EE-AA89-EE9A-1C47-2AE299C2ACD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727937" y="567104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CCC97CB-A028-A2F1-D4B4-7115847AC1E8}"/>
                    </a:ext>
                  </a:extLst>
                </p14:cNvPr>
                <p14:cNvContentPartPr/>
                <p14:nvPr/>
              </p14:nvContentPartPr>
              <p14:xfrm>
                <a:off x="6139337" y="5800646"/>
                <a:ext cx="183960" cy="1962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CCC97CB-A028-A2F1-D4B4-7115847AC1E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121697" y="5782646"/>
                  <a:ext cx="2196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8C5A931-0E32-E2A6-A2A7-BEA5D79FE8E5}"/>
                    </a:ext>
                  </a:extLst>
                </p14:cNvPr>
                <p14:cNvContentPartPr/>
                <p14:nvPr/>
              </p14:nvContentPartPr>
              <p14:xfrm>
                <a:off x="5528057" y="5909366"/>
                <a:ext cx="248400" cy="100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8C5A931-0E32-E2A6-A2A7-BEA5D79FE8E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510417" y="5891726"/>
                  <a:ext cx="2840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B2AB1CD-9F83-E7A8-6E59-7842F8D4A755}"/>
                    </a:ext>
                  </a:extLst>
                </p14:cNvPr>
                <p14:cNvContentPartPr/>
                <p14:nvPr/>
              </p14:nvContentPartPr>
              <p14:xfrm>
                <a:off x="4577657" y="5807846"/>
                <a:ext cx="673920" cy="5220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B2AB1CD-9F83-E7A8-6E59-7842F8D4A75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560017" y="5790206"/>
                  <a:ext cx="709560" cy="55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E48A25E-4937-17C3-A06B-4E09384F6C34}"/>
                    </a:ext>
                  </a:extLst>
                </p14:cNvPr>
                <p14:cNvContentPartPr/>
                <p14:nvPr/>
              </p14:nvContentPartPr>
              <p14:xfrm>
                <a:off x="5031257" y="6057686"/>
                <a:ext cx="178200" cy="432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E48A25E-4937-17C3-A06B-4E09384F6C3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013617" y="6039686"/>
                  <a:ext cx="2138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29F940B-3BA6-17FF-912A-58DEEE4D33E7}"/>
                    </a:ext>
                  </a:extLst>
                </p14:cNvPr>
                <p14:cNvContentPartPr/>
                <p14:nvPr/>
              </p14:nvContentPartPr>
              <p14:xfrm>
                <a:off x="3947657" y="5654846"/>
                <a:ext cx="825840" cy="4917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29F940B-3BA6-17FF-912A-58DEEE4D33E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929657" y="5636846"/>
                  <a:ext cx="861480" cy="52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E34CD41-FB59-325A-16E7-57FE5D6F0015}"/>
                    </a:ext>
                  </a:extLst>
                </p14:cNvPr>
                <p14:cNvContentPartPr/>
                <p14:nvPr/>
              </p14:nvContentPartPr>
              <p14:xfrm>
                <a:off x="4362737" y="5427326"/>
                <a:ext cx="144360" cy="691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E34CD41-FB59-325A-16E7-57FE5D6F001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345097" y="5409686"/>
                  <a:ext cx="1800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4CFD456-1D31-F150-2C2E-5C0721843E36}"/>
                    </a:ext>
                  </a:extLst>
                </p14:cNvPr>
                <p14:cNvContentPartPr/>
                <p14:nvPr/>
              </p14:nvContentPartPr>
              <p14:xfrm>
                <a:off x="3500897" y="5772206"/>
                <a:ext cx="246240" cy="2606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4CFD456-1D31-F150-2C2E-5C0721843E3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482897" y="5754566"/>
                  <a:ext cx="28188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B99961E-0F36-8F8F-47A3-E2632738644E}"/>
                    </a:ext>
                  </a:extLst>
                </p14:cNvPr>
                <p14:cNvContentPartPr/>
                <p14:nvPr/>
              </p14:nvContentPartPr>
              <p14:xfrm>
                <a:off x="3342137" y="5466926"/>
                <a:ext cx="86400" cy="3560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B99961E-0F36-8F8F-47A3-E2632738644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324137" y="5448926"/>
                  <a:ext cx="12204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F7C2246-71B0-2677-E570-ADFC1A1DC602}"/>
                    </a:ext>
                  </a:extLst>
                </p14:cNvPr>
                <p14:cNvContentPartPr/>
                <p14:nvPr/>
              </p14:nvContentPartPr>
              <p14:xfrm>
                <a:off x="3287057" y="5979926"/>
                <a:ext cx="81720" cy="1148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F7C2246-71B0-2677-E570-ADFC1A1DC60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269057" y="5962286"/>
                  <a:ext cx="1173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6D06A3D-CE6B-89C1-996C-279C79D9AB1A}"/>
                    </a:ext>
                  </a:extLst>
                </p14:cNvPr>
                <p14:cNvContentPartPr/>
                <p14:nvPr/>
              </p14:nvContentPartPr>
              <p14:xfrm>
                <a:off x="2679377" y="5630006"/>
                <a:ext cx="466920" cy="6033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6D06A3D-CE6B-89C1-996C-279C79D9AB1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661737" y="5612006"/>
                  <a:ext cx="502560" cy="63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4B57F9A-3039-83B6-022A-3436AA2C8B15}"/>
                    </a:ext>
                  </a:extLst>
                </p14:cNvPr>
                <p14:cNvContentPartPr/>
                <p14:nvPr/>
              </p14:nvContentPartPr>
              <p14:xfrm>
                <a:off x="2738777" y="5506886"/>
                <a:ext cx="114480" cy="709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4B57F9A-3039-83B6-022A-3436AA2C8B1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720777" y="5488886"/>
                  <a:ext cx="1501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FFB3E1E-F485-993F-AA11-6F7F9702D8AF}"/>
                    </a:ext>
                  </a:extLst>
                </p14:cNvPr>
                <p14:cNvContentPartPr/>
                <p14:nvPr/>
              </p14:nvContentPartPr>
              <p14:xfrm>
                <a:off x="2135057" y="5502206"/>
                <a:ext cx="42120" cy="4766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FFB3E1E-F485-993F-AA11-6F7F9702D8A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117057" y="5484206"/>
                  <a:ext cx="77760" cy="51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B28B76D-B8ED-A583-643C-57E2E94FCC70}"/>
                    </a:ext>
                  </a:extLst>
                </p14:cNvPr>
                <p14:cNvContentPartPr/>
                <p14:nvPr/>
              </p14:nvContentPartPr>
              <p14:xfrm>
                <a:off x="1380137" y="5537486"/>
                <a:ext cx="478800" cy="4597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B28B76D-B8ED-A583-643C-57E2E94FCC7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362137" y="5519486"/>
                  <a:ext cx="514440" cy="49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5DC0131-4BED-5C42-CEC9-5A83351E8EB2}"/>
                    </a:ext>
                  </a:extLst>
                </p14:cNvPr>
                <p14:cNvContentPartPr/>
                <p14:nvPr/>
              </p14:nvContentPartPr>
              <p14:xfrm>
                <a:off x="1376897" y="5507966"/>
                <a:ext cx="52560" cy="4104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5DC0131-4BED-5C42-CEC9-5A83351E8EB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359257" y="5489966"/>
                  <a:ext cx="88200" cy="4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9F65325-6C96-46A7-1FD2-AF138F71C04D}"/>
                    </a:ext>
                  </a:extLst>
                </p14:cNvPr>
                <p14:cNvContentPartPr/>
                <p14:nvPr/>
              </p14:nvContentPartPr>
              <p14:xfrm>
                <a:off x="784697" y="5750246"/>
                <a:ext cx="451800" cy="4341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9F65325-6C96-46A7-1FD2-AF138F71C04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66697" y="5732606"/>
                  <a:ext cx="487440" cy="46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CC04AC9-79B8-680C-DDA6-7E5010068A09}"/>
                    </a:ext>
                  </a:extLst>
                </p14:cNvPr>
                <p14:cNvContentPartPr/>
                <p14:nvPr/>
              </p14:nvContentPartPr>
              <p14:xfrm>
                <a:off x="978017" y="6123566"/>
                <a:ext cx="229680" cy="450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CC04AC9-79B8-680C-DDA6-7E5010068A0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60017" y="6105566"/>
                  <a:ext cx="2653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03C9354-9130-A6D8-EE51-76A5CF05AB9F}"/>
                    </a:ext>
                  </a:extLst>
                </p14:cNvPr>
                <p14:cNvContentPartPr/>
                <p14:nvPr/>
              </p14:nvContentPartPr>
              <p14:xfrm>
                <a:off x="841937" y="5638646"/>
                <a:ext cx="107280" cy="2721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03C9354-9130-A6D8-EE51-76A5CF05AB9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24297" y="5620646"/>
                  <a:ext cx="14292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FCB7A0E-0D3F-8CA6-8327-3722D462EFAC}"/>
                    </a:ext>
                  </a:extLst>
                </p14:cNvPr>
                <p14:cNvContentPartPr/>
                <p14:nvPr/>
              </p14:nvContentPartPr>
              <p14:xfrm>
                <a:off x="852737" y="5158406"/>
                <a:ext cx="266400" cy="4870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FCB7A0E-0D3F-8CA6-8327-3722D462EFA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35097" y="5140766"/>
                  <a:ext cx="302040" cy="52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CA4329D-D531-B75E-EFA5-550479726CDE}"/>
                    </a:ext>
                  </a:extLst>
                </p14:cNvPr>
                <p14:cNvContentPartPr/>
                <p14:nvPr/>
              </p14:nvContentPartPr>
              <p14:xfrm>
                <a:off x="413897" y="5763566"/>
                <a:ext cx="264240" cy="3996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CA4329D-D531-B75E-EFA5-550479726CD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95897" y="5745926"/>
                  <a:ext cx="29988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353601C-3CBC-5B56-1D69-C56D5A5EF32D}"/>
                    </a:ext>
                  </a:extLst>
                </p14:cNvPr>
                <p14:cNvContentPartPr/>
                <p14:nvPr/>
              </p14:nvContentPartPr>
              <p14:xfrm>
                <a:off x="5525897" y="6470606"/>
                <a:ext cx="56880" cy="3970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353601C-3CBC-5B56-1D69-C56D5A5EF32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508257" y="6452606"/>
                  <a:ext cx="9252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0169B1F-4B87-2FFD-6246-A08290E2FB80}"/>
                    </a:ext>
                  </a:extLst>
                </p14:cNvPr>
                <p14:cNvContentPartPr/>
                <p14:nvPr/>
              </p14:nvContentPartPr>
              <p14:xfrm>
                <a:off x="5120897" y="6751491"/>
                <a:ext cx="268920" cy="2368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0169B1F-4B87-2FFD-6246-A08290E2FB8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102897" y="6733851"/>
                  <a:ext cx="30456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96D1C78-2EC3-CDE8-824E-A553A42D9EBD}"/>
                    </a:ext>
                  </a:extLst>
                </p14:cNvPr>
                <p14:cNvContentPartPr/>
                <p14:nvPr/>
              </p14:nvContentPartPr>
              <p14:xfrm>
                <a:off x="5353097" y="6604869"/>
                <a:ext cx="360" cy="3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96D1C78-2EC3-CDE8-824E-A553A42D9EB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335457" y="658722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B67859A-2E76-7812-CB8D-D87366698C2A}"/>
                    </a:ext>
                  </a:extLst>
                </p14:cNvPr>
                <p14:cNvContentPartPr/>
                <p14:nvPr/>
              </p14:nvContentPartPr>
              <p14:xfrm>
                <a:off x="5019017" y="6527469"/>
                <a:ext cx="18720" cy="2397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B67859A-2E76-7812-CB8D-D87366698C2A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001017" y="6509469"/>
                  <a:ext cx="5436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DC644CB-E543-E051-1687-272D09E8E0AC}"/>
                    </a:ext>
                  </a:extLst>
                </p14:cNvPr>
                <p14:cNvContentPartPr/>
                <p14:nvPr/>
              </p14:nvContentPartPr>
              <p14:xfrm>
                <a:off x="4302977" y="6643029"/>
                <a:ext cx="585720" cy="2491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DC644CB-E543-E051-1687-272D09E8E0AC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285337" y="6625389"/>
                  <a:ext cx="62136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68AE13A-DED8-38AE-BB5F-CCD447415D79}"/>
                    </a:ext>
                  </a:extLst>
                </p14:cNvPr>
                <p14:cNvContentPartPr/>
                <p14:nvPr/>
              </p14:nvContentPartPr>
              <p14:xfrm>
                <a:off x="4715537" y="6915189"/>
                <a:ext cx="52920" cy="327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68AE13A-DED8-38AE-BB5F-CCD447415D7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697897" y="6897189"/>
                  <a:ext cx="885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CDA5FEF-9D1E-619F-A241-FAAA73B13A38}"/>
                    </a:ext>
                  </a:extLst>
                </p14:cNvPr>
                <p14:cNvContentPartPr/>
                <p14:nvPr/>
              </p14:nvContentPartPr>
              <p14:xfrm>
                <a:off x="4695017" y="6566709"/>
                <a:ext cx="237960" cy="356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CDA5FEF-9D1E-619F-A241-FAAA73B13A38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677017" y="6549069"/>
                  <a:ext cx="2736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AE24AE4-48F6-1517-BA2F-3FFC1E7E604C}"/>
                    </a:ext>
                  </a:extLst>
                </p14:cNvPr>
                <p14:cNvContentPartPr/>
                <p14:nvPr/>
              </p14:nvContentPartPr>
              <p14:xfrm>
                <a:off x="4435817" y="6508389"/>
                <a:ext cx="47520" cy="24120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AE24AE4-48F6-1517-BA2F-3FFC1E7E604C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417817" y="6490389"/>
                  <a:ext cx="8316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5F53B11-ACF9-1118-4AF9-1682DB4D356D}"/>
                    </a:ext>
                  </a:extLst>
                </p14:cNvPr>
                <p14:cNvContentPartPr/>
                <p14:nvPr/>
              </p14:nvContentPartPr>
              <p14:xfrm>
                <a:off x="3832457" y="6537909"/>
                <a:ext cx="468000" cy="4478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5F53B11-ACF9-1118-4AF9-1682DB4D356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814817" y="6519909"/>
                  <a:ext cx="503640" cy="48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107BD8D-BE9C-6BF4-B921-62993888BD22}"/>
                    </a:ext>
                  </a:extLst>
                </p14:cNvPr>
                <p14:cNvContentPartPr/>
                <p14:nvPr/>
              </p14:nvContentPartPr>
              <p14:xfrm>
                <a:off x="3005177" y="6470949"/>
                <a:ext cx="250200" cy="1494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107BD8D-BE9C-6BF4-B921-62993888BD22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987177" y="6453309"/>
                  <a:ext cx="2858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540F4A4-7DB2-2548-4688-AA62844C4EA0}"/>
                    </a:ext>
                  </a:extLst>
                </p14:cNvPr>
                <p14:cNvContentPartPr/>
                <p14:nvPr/>
              </p14:nvContentPartPr>
              <p14:xfrm>
                <a:off x="2696657" y="6571389"/>
                <a:ext cx="172800" cy="1443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540F4A4-7DB2-2548-4688-AA62844C4EA0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678657" y="6553749"/>
                  <a:ext cx="2084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D22EE51-998F-1B8A-102D-02A8CA0035C1}"/>
                    </a:ext>
                  </a:extLst>
                </p14:cNvPr>
                <p14:cNvContentPartPr/>
                <p14:nvPr/>
              </p14:nvContentPartPr>
              <p14:xfrm>
                <a:off x="2552657" y="6454029"/>
                <a:ext cx="227520" cy="22500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D22EE51-998F-1B8A-102D-02A8CA0035C1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534657" y="6436029"/>
                  <a:ext cx="26316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992B2A21-24A3-D2B1-F78E-61BF3ACCDAA8}"/>
                    </a:ext>
                  </a:extLst>
                </p14:cNvPr>
                <p14:cNvContentPartPr/>
                <p14:nvPr/>
              </p14:nvContentPartPr>
              <p14:xfrm>
                <a:off x="2353937" y="6544749"/>
                <a:ext cx="175320" cy="648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92B2A21-24A3-D2B1-F78E-61BF3ACCDAA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336297" y="6526749"/>
                  <a:ext cx="2109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23F4B4E-11F5-FEBD-2B94-F352E25C7A6B}"/>
                    </a:ext>
                  </a:extLst>
                </p14:cNvPr>
                <p14:cNvContentPartPr/>
                <p14:nvPr/>
              </p14:nvContentPartPr>
              <p14:xfrm>
                <a:off x="3370217" y="6292029"/>
                <a:ext cx="153360" cy="5472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23F4B4E-11F5-FEBD-2B94-F352E25C7A6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352577" y="6274029"/>
                  <a:ext cx="189000" cy="58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4DE02DC-2B58-91F6-B9E0-45DC70A4139F}"/>
                    </a:ext>
                  </a:extLst>
                </p14:cNvPr>
                <p14:cNvContentPartPr/>
                <p14:nvPr/>
              </p14:nvContentPartPr>
              <p14:xfrm>
                <a:off x="2033177" y="6543669"/>
                <a:ext cx="237960" cy="1854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4DE02DC-2B58-91F6-B9E0-45DC70A4139F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015537" y="6525669"/>
                  <a:ext cx="2736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F7084AF-84B3-9968-1940-6AC16998CF96}"/>
                    </a:ext>
                  </a:extLst>
                </p14:cNvPr>
                <p14:cNvContentPartPr/>
                <p14:nvPr/>
              </p14:nvContentPartPr>
              <p14:xfrm>
                <a:off x="1923017" y="6478869"/>
                <a:ext cx="212040" cy="3495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F7084AF-84B3-9968-1940-6AC16998CF96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905377" y="6461229"/>
                  <a:ext cx="24768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5F2B2F3-3A5C-8C83-1CA8-3CC28D6CD138}"/>
                    </a:ext>
                  </a:extLst>
                </p14:cNvPr>
                <p14:cNvContentPartPr/>
                <p14:nvPr/>
              </p14:nvContentPartPr>
              <p14:xfrm>
                <a:off x="1544657" y="6571389"/>
                <a:ext cx="162000" cy="2520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5F2B2F3-3A5C-8C83-1CA8-3CC28D6CD138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526657" y="6553749"/>
                  <a:ext cx="1976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E6F52105-3CD2-32A7-C0B1-01E274F0D0E9}"/>
                    </a:ext>
                  </a:extLst>
                </p14:cNvPr>
                <p14:cNvContentPartPr/>
                <p14:nvPr/>
              </p14:nvContentPartPr>
              <p14:xfrm>
                <a:off x="1348097" y="6554829"/>
                <a:ext cx="86760" cy="5220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6F52105-3CD2-32A7-C0B1-01E274F0D0E9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330457" y="6537189"/>
                  <a:ext cx="1224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9447BA2-F96B-5C85-06EE-F96FA8384399}"/>
                    </a:ext>
                  </a:extLst>
                </p14:cNvPr>
                <p14:cNvContentPartPr/>
                <p14:nvPr/>
              </p14:nvContentPartPr>
              <p14:xfrm>
                <a:off x="1385177" y="6255669"/>
                <a:ext cx="224640" cy="58536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9447BA2-F96B-5C85-06EE-F96FA8384399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367177" y="6237669"/>
                  <a:ext cx="260280" cy="62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6D8B890B-BC67-311A-56ED-112A1671087A}"/>
              </a:ext>
            </a:extLst>
          </p:cNvPr>
          <p:cNvGrpSpPr/>
          <p:nvPr/>
        </p:nvGrpSpPr>
        <p:grpSpPr>
          <a:xfrm>
            <a:off x="5268137" y="4549269"/>
            <a:ext cx="1499400" cy="822960"/>
            <a:chOff x="5268137" y="4549269"/>
            <a:chExt cx="1499400" cy="82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503AD381-ED3A-1751-C0B4-741B037A2012}"/>
                    </a:ext>
                  </a:extLst>
                </p14:cNvPr>
                <p14:cNvContentPartPr/>
                <p14:nvPr/>
              </p14:nvContentPartPr>
              <p14:xfrm>
                <a:off x="5803457" y="4861389"/>
                <a:ext cx="964080" cy="5108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503AD381-ED3A-1751-C0B4-741B037A201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785817" y="4843389"/>
                  <a:ext cx="999720" cy="54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E427827-F81D-B4DB-1D4C-FEA439D1E33B}"/>
                    </a:ext>
                  </a:extLst>
                </p14:cNvPr>
                <p14:cNvContentPartPr/>
                <p14:nvPr/>
              </p14:nvContentPartPr>
              <p14:xfrm>
                <a:off x="6117737" y="4549269"/>
                <a:ext cx="125640" cy="7848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E427827-F81D-B4DB-1D4C-FEA439D1E33B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099737" y="4531629"/>
                  <a:ext cx="1612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679C692A-73B1-F8E9-3173-AC3C60B6A469}"/>
                    </a:ext>
                  </a:extLst>
                </p14:cNvPr>
                <p14:cNvContentPartPr/>
                <p14:nvPr/>
              </p14:nvContentPartPr>
              <p14:xfrm>
                <a:off x="5813177" y="4837629"/>
                <a:ext cx="252720" cy="27324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679C692A-73B1-F8E9-3173-AC3C60B6A469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795177" y="4819629"/>
                  <a:ext cx="28836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2050DD2-8F53-96AA-DD10-EC45500BE5D9}"/>
                    </a:ext>
                  </a:extLst>
                </p14:cNvPr>
                <p14:cNvContentPartPr/>
                <p14:nvPr/>
              </p14:nvContentPartPr>
              <p14:xfrm>
                <a:off x="5316377" y="5001069"/>
                <a:ext cx="138600" cy="10692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2050DD2-8F53-96AA-DD10-EC45500BE5D9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298737" y="4983069"/>
                  <a:ext cx="1742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60D89D84-841F-1C97-3CBD-D5E40BC53F65}"/>
                    </a:ext>
                  </a:extLst>
                </p14:cNvPr>
                <p14:cNvContentPartPr/>
                <p14:nvPr/>
              </p14:nvContentPartPr>
              <p14:xfrm>
                <a:off x="5268137" y="4769949"/>
                <a:ext cx="126000" cy="14940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60D89D84-841F-1C97-3CBD-D5E40BC53F65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250497" y="4752309"/>
                  <a:ext cx="161640" cy="185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9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C7FB3CA4-6742-6342-6A60-FDF21FE3E492}"/>
                  </a:ext>
                </a:extLst>
              </p14:cNvPr>
              <p14:cNvContentPartPr/>
              <p14:nvPr/>
            </p14:nvContentPartPr>
            <p14:xfrm>
              <a:off x="371057" y="3591309"/>
              <a:ext cx="11520" cy="5040"/>
            </p14:xfrm>
          </p:contentPart>
        </mc:Choice>
        <mc:Fallback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C7FB3CA4-6742-6342-6A60-FDF21FE3E492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353417" y="3573669"/>
                <a:ext cx="47160" cy="4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7" name="Group 156">
            <a:extLst>
              <a:ext uri="{FF2B5EF4-FFF2-40B4-BE49-F238E27FC236}">
                <a16:creationId xmlns:a16="http://schemas.microsoft.com/office/drawing/2014/main" id="{095ADF5A-5092-EE84-6965-0C2FA7D79ACC}"/>
              </a:ext>
            </a:extLst>
          </p:cNvPr>
          <p:cNvGrpSpPr/>
          <p:nvPr/>
        </p:nvGrpSpPr>
        <p:grpSpPr>
          <a:xfrm>
            <a:off x="857417" y="2987229"/>
            <a:ext cx="1505160" cy="641897"/>
            <a:chOff x="857417" y="2987229"/>
            <a:chExt cx="1505160" cy="641897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EE3847F-2DC6-2406-A8A3-D20B68417C21}"/>
                    </a:ext>
                  </a:extLst>
                </p14:cNvPr>
                <p14:cNvContentPartPr/>
                <p14:nvPr/>
              </p14:nvContentPartPr>
              <p14:xfrm>
                <a:off x="909977" y="3157166"/>
                <a:ext cx="1452600" cy="604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EE3847F-2DC6-2406-A8A3-D20B68417C21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92337" y="3139526"/>
                  <a:ext cx="14882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773D795-6FF1-C742-B1E3-803BEE0DDE76}"/>
                    </a:ext>
                  </a:extLst>
                </p14:cNvPr>
                <p14:cNvContentPartPr/>
                <p14:nvPr/>
              </p14:nvContentPartPr>
              <p14:xfrm>
                <a:off x="857417" y="3351206"/>
                <a:ext cx="1447560" cy="2073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773D795-6FF1-C742-B1E3-803BEE0DDE76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39777" y="3333206"/>
                  <a:ext cx="14832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47A9687-B710-B17D-727F-5CFEC54727E0}"/>
                    </a:ext>
                  </a:extLst>
                </p14:cNvPr>
                <p14:cNvContentPartPr/>
                <p14:nvPr/>
              </p14:nvContentPartPr>
              <p14:xfrm>
                <a:off x="1761377" y="3201086"/>
                <a:ext cx="52200" cy="2970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47A9687-B710-B17D-727F-5CFEC54727E0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743377" y="3183446"/>
                  <a:ext cx="8784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841049A-7E7A-96C2-A4DF-F81A82F11D1D}"/>
                    </a:ext>
                  </a:extLst>
                </p14:cNvPr>
                <p14:cNvContentPartPr/>
                <p14:nvPr/>
              </p14:nvContentPartPr>
              <p14:xfrm>
                <a:off x="1173497" y="3240686"/>
                <a:ext cx="31320" cy="3884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841049A-7E7A-96C2-A4DF-F81A82F11D1D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155497" y="3222686"/>
                  <a:ext cx="6696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D553897-262F-85FE-C494-B9DB696FBD05}"/>
                    </a:ext>
                  </a:extLst>
                </p14:cNvPr>
                <p14:cNvContentPartPr/>
                <p14:nvPr/>
              </p14:nvContentPartPr>
              <p14:xfrm>
                <a:off x="1256657" y="3328509"/>
                <a:ext cx="227520" cy="205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D553897-262F-85FE-C494-B9DB696FBD05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238657" y="3310869"/>
                  <a:ext cx="2631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AA19307F-05D0-DCD3-64EA-F8B5F895DB51}"/>
                    </a:ext>
                  </a:extLst>
                </p14:cNvPr>
                <p14:cNvContentPartPr/>
                <p14:nvPr/>
              </p14:nvContentPartPr>
              <p14:xfrm>
                <a:off x="1302017" y="3402309"/>
                <a:ext cx="164880" cy="1296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AA19307F-05D0-DCD3-64EA-F8B5F895DB51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284017" y="3384309"/>
                  <a:ext cx="2005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3EF5B43-59AC-90F0-CBBA-147F07504C2C}"/>
                    </a:ext>
                  </a:extLst>
                </p14:cNvPr>
                <p14:cNvContentPartPr/>
                <p14:nvPr/>
              </p14:nvContentPartPr>
              <p14:xfrm>
                <a:off x="1403897" y="3381429"/>
                <a:ext cx="43920" cy="565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3EF5B43-59AC-90F0-CBBA-147F07504C2C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385897" y="3363429"/>
                  <a:ext cx="795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D7E8AE6A-E45B-FD75-E41B-A44089176072}"/>
                    </a:ext>
                  </a:extLst>
                </p14:cNvPr>
                <p14:cNvContentPartPr/>
                <p14:nvPr/>
              </p14:nvContentPartPr>
              <p14:xfrm>
                <a:off x="1408937" y="3315189"/>
                <a:ext cx="61920" cy="7668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D7E8AE6A-E45B-FD75-E41B-A44089176072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390937" y="3297549"/>
                  <a:ext cx="975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FEFD262-66EC-5BF6-80A5-3AEAC25B5DAB}"/>
                    </a:ext>
                  </a:extLst>
                </p14:cNvPr>
                <p14:cNvContentPartPr/>
                <p14:nvPr/>
              </p14:nvContentPartPr>
              <p14:xfrm>
                <a:off x="1303817" y="3247149"/>
                <a:ext cx="162720" cy="3168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FEFD262-66EC-5BF6-80A5-3AEAC25B5DAB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286177" y="3229149"/>
                  <a:ext cx="1983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A8B3F55-3841-E12E-99C5-2BD1E7ADA27D}"/>
                    </a:ext>
                  </a:extLst>
                </p14:cNvPr>
                <p14:cNvContentPartPr/>
                <p14:nvPr/>
              </p14:nvContentPartPr>
              <p14:xfrm>
                <a:off x="1429457" y="3259029"/>
                <a:ext cx="85320" cy="3780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A8B3F55-3841-E12E-99C5-2BD1E7ADA27D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411457" y="3241029"/>
                  <a:ext cx="1209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2A954A6-14E5-60D7-0655-1B56323D6DC1}"/>
                    </a:ext>
                  </a:extLst>
                </p14:cNvPr>
                <p14:cNvContentPartPr/>
                <p14:nvPr/>
              </p14:nvContentPartPr>
              <p14:xfrm>
                <a:off x="1524137" y="3286029"/>
                <a:ext cx="90720" cy="90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2A954A6-14E5-60D7-0655-1B56323D6DC1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506137" y="3268029"/>
                  <a:ext cx="1263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5F6A15A-4875-739A-D6E3-0B326503BB88}"/>
                    </a:ext>
                  </a:extLst>
                </p14:cNvPr>
                <p14:cNvContentPartPr/>
                <p14:nvPr/>
              </p14:nvContentPartPr>
              <p14:xfrm>
                <a:off x="1500377" y="3341469"/>
                <a:ext cx="97200" cy="1080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5F6A15A-4875-739A-D6E3-0B326503BB88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482737" y="3323469"/>
                  <a:ext cx="1328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EA5CC64A-BC7A-2659-467B-96D14517EDC9}"/>
                    </a:ext>
                  </a:extLst>
                </p14:cNvPr>
                <p14:cNvContentPartPr/>
                <p14:nvPr/>
              </p14:nvContentPartPr>
              <p14:xfrm>
                <a:off x="1583897" y="3271269"/>
                <a:ext cx="75240" cy="7020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EA5CC64A-BC7A-2659-467B-96D14517EDC9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565897" y="3253629"/>
                  <a:ext cx="1108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5937CF5-F632-7D6A-5E07-3A1658A8AE4D}"/>
                    </a:ext>
                  </a:extLst>
                </p14:cNvPr>
                <p14:cNvContentPartPr/>
                <p14:nvPr/>
              </p14:nvContentPartPr>
              <p14:xfrm>
                <a:off x="1560137" y="3360549"/>
                <a:ext cx="58680" cy="6120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5937CF5-F632-7D6A-5E07-3A1658A8AE4D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542137" y="3342549"/>
                  <a:ext cx="943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8BCC965-BE66-8C49-D554-1B3CA2D4B561}"/>
                    </a:ext>
                  </a:extLst>
                </p14:cNvPr>
                <p14:cNvContentPartPr/>
                <p14:nvPr/>
              </p14:nvContentPartPr>
              <p14:xfrm>
                <a:off x="1570217" y="2987229"/>
                <a:ext cx="131040" cy="13716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8BCC965-BE66-8C49-D554-1B3CA2D4B561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552577" y="2969229"/>
                  <a:ext cx="166680" cy="17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18651D21-24FA-5986-A1FA-92222EA3A76E}"/>
              </a:ext>
            </a:extLst>
          </p:cNvPr>
          <p:cNvGrpSpPr/>
          <p:nvPr/>
        </p:nvGrpSpPr>
        <p:grpSpPr>
          <a:xfrm>
            <a:off x="1045697" y="3885069"/>
            <a:ext cx="1272600" cy="680760"/>
            <a:chOff x="1045697" y="3885069"/>
            <a:chExt cx="1272600" cy="68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CDA6797-4506-28FB-26D7-903923AB7BB4}"/>
                    </a:ext>
                  </a:extLst>
                </p14:cNvPr>
                <p14:cNvContentPartPr/>
                <p14:nvPr/>
              </p14:nvContentPartPr>
              <p14:xfrm>
                <a:off x="1110497" y="4124126"/>
                <a:ext cx="1105920" cy="1443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CDA6797-4506-28FB-26D7-903923AB7BB4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92857" y="4106126"/>
                  <a:ext cx="11415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275AA4B-A4E3-DDC1-8155-46E4F8815644}"/>
                    </a:ext>
                  </a:extLst>
                </p14:cNvPr>
                <p14:cNvContentPartPr/>
                <p14:nvPr/>
              </p14:nvContentPartPr>
              <p14:xfrm>
                <a:off x="1045697" y="4332206"/>
                <a:ext cx="1272600" cy="1490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275AA4B-A4E3-DDC1-8155-46E4F8815644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28057" y="4314566"/>
                  <a:ext cx="13082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3039BFA-38B0-BAE1-02EE-C4111AF7B3B3}"/>
                    </a:ext>
                  </a:extLst>
                </p14:cNvPr>
                <p14:cNvContentPartPr/>
                <p14:nvPr/>
              </p14:nvContentPartPr>
              <p14:xfrm>
                <a:off x="1936337" y="4122326"/>
                <a:ext cx="154800" cy="3236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3039BFA-38B0-BAE1-02EE-C4111AF7B3B3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918697" y="4104326"/>
                  <a:ext cx="19044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1A154F4-C887-8BB3-E4B4-94693C3842C9}"/>
                    </a:ext>
                  </a:extLst>
                </p14:cNvPr>
                <p14:cNvContentPartPr/>
                <p14:nvPr/>
              </p14:nvContentPartPr>
              <p14:xfrm>
                <a:off x="1375097" y="4246166"/>
                <a:ext cx="65160" cy="3117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1A154F4-C887-8BB3-E4B4-94693C3842C9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357097" y="4228166"/>
                  <a:ext cx="10080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CA8AF8FA-39CC-7A45-6D11-EF1CF9A6580F}"/>
                    </a:ext>
                  </a:extLst>
                </p14:cNvPr>
                <p14:cNvContentPartPr/>
                <p14:nvPr/>
              </p14:nvContentPartPr>
              <p14:xfrm>
                <a:off x="1753457" y="4227789"/>
                <a:ext cx="180360" cy="2412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CA8AF8FA-39CC-7A45-6D11-EF1CF9A6580F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735457" y="4209789"/>
                  <a:ext cx="2160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97BB91B6-1624-ECBA-0195-73F3E44A79B7}"/>
                    </a:ext>
                  </a:extLst>
                </p14:cNvPr>
                <p14:cNvContentPartPr/>
                <p14:nvPr/>
              </p14:nvContentPartPr>
              <p14:xfrm>
                <a:off x="1736897" y="4184949"/>
                <a:ext cx="89640" cy="8712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97BB91B6-1624-ECBA-0195-73F3E44A79B7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719257" y="4166949"/>
                  <a:ext cx="1252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263A489F-FDC6-A057-CDCB-2C965F3284B0}"/>
                    </a:ext>
                  </a:extLst>
                </p14:cNvPr>
                <p14:cNvContentPartPr/>
                <p14:nvPr/>
              </p14:nvContentPartPr>
              <p14:xfrm>
                <a:off x="1524137" y="4206909"/>
                <a:ext cx="148320" cy="4140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263A489F-FDC6-A057-CDCB-2C965F3284B0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506137" y="4188909"/>
                  <a:ext cx="1839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DE783A3E-5BA7-2DB3-4237-6CAF9A48D1CD}"/>
                    </a:ext>
                  </a:extLst>
                </p14:cNvPr>
                <p14:cNvContentPartPr/>
                <p14:nvPr/>
              </p14:nvContentPartPr>
              <p14:xfrm>
                <a:off x="1505057" y="4182069"/>
                <a:ext cx="50400" cy="7668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DE783A3E-5BA7-2DB3-4237-6CAF9A48D1CD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487057" y="4164069"/>
                  <a:ext cx="860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26EB7ADA-51EC-FA29-ADA1-D6CF0B9ADEEE}"/>
                    </a:ext>
                  </a:extLst>
                </p14:cNvPr>
                <p14:cNvContentPartPr/>
                <p14:nvPr/>
              </p14:nvContentPartPr>
              <p14:xfrm>
                <a:off x="1724657" y="4326429"/>
                <a:ext cx="156600" cy="1152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26EB7ADA-51EC-FA29-ADA1-D6CF0B9ADEEE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706657" y="4308789"/>
                  <a:ext cx="1922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59407365-0453-C101-6742-F981A5712D7B}"/>
                    </a:ext>
                  </a:extLst>
                </p14:cNvPr>
                <p14:cNvContentPartPr/>
                <p14:nvPr/>
              </p14:nvContentPartPr>
              <p14:xfrm>
                <a:off x="1703057" y="4324989"/>
                <a:ext cx="61200" cy="2808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59407365-0453-C101-6742-F981A5712D7B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685057" y="4306989"/>
                  <a:ext cx="968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A0AB30D-AAE3-E88F-172F-4C11BF0755D7}"/>
                    </a:ext>
                  </a:extLst>
                </p14:cNvPr>
                <p14:cNvContentPartPr/>
                <p14:nvPr/>
              </p14:nvContentPartPr>
              <p14:xfrm>
                <a:off x="1518017" y="4345149"/>
                <a:ext cx="108360" cy="1368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A0AB30D-AAE3-E88F-172F-4C11BF0755D7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500017" y="4327509"/>
                  <a:ext cx="1440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974B5322-374E-FD81-A1F6-E526A5C91F69}"/>
                    </a:ext>
                  </a:extLst>
                </p14:cNvPr>
                <p14:cNvContentPartPr/>
                <p14:nvPr/>
              </p14:nvContentPartPr>
              <p14:xfrm>
                <a:off x="1482377" y="4344069"/>
                <a:ext cx="93600" cy="3852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974B5322-374E-FD81-A1F6-E526A5C91F69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464377" y="4326069"/>
                  <a:ext cx="1292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14563295-CF42-3335-CB79-BCE864A88A23}"/>
                    </a:ext>
                  </a:extLst>
                </p14:cNvPr>
                <p14:cNvContentPartPr/>
                <p14:nvPr/>
              </p14:nvContentPartPr>
              <p14:xfrm>
                <a:off x="1675337" y="4475469"/>
                <a:ext cx="205920" cy="4032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14563295-CF42-3335-CB79-BCE864A88A23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657337" y="4457469"/>
                  <a:ext cx="2415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14D8FF63-0DB3-B9D6-7742-FD8687464394}"/>
                    </a:ext>
                  </a:extLst>
                </p14:cNvPr>
                <p14:cNvContentPartPr/>
                <p14:nvPr/>
              </p14:nvContentPartPr>
              <p14:xfrm>
                <a:off x="1622777" y="4475829"/>
                <a:ext cx="105480" cy="6048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14D8FF63-0DB3-B9D6-7742-FD8687464394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604777" y="4458189"/>
                  <a:ext cx="1411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95AE2F44-2EFC-C785-5766-BB86647D8F0D}"/>
                    </a:ext>
                  </a:extLst>
                </p14:cNvPr>
                <p14:cNvContentPartPr/>
                <p14:nvPr/>
              </p14:nvContentPartPr>
              <p14:xfrm>
                <a:off x="1353497" y="4519749"/>
                <a:ext cx="128880" cy="3564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95AE2F44-2EFC-C785-5766-BB86647D8F0D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335497" y="4502109"/>
                  <a:ext cx="1645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130B3ACD-8006-1FC5-B80B-008A661115DC}"/>
                    </a:ext>
                  </a:extLst>
                </p14:cNvPr>
                <p14:cNvContentPartPr/>
                <p14:nvPr/>
              </p14:nvContentPartPr>
              <p14:xfrm>
                <a:off x="1344857" y="4517229"/>
                <a:ext cx="51120" cy="4860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130B3ACD-8006-1FC5-B80B-008A661115DC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326857" y="4499229"/>
                  <a:ext cx="867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CB870171-5901-5CC3-EA9F-3CC0976EBFCF}"/>
                    </a:ext>
                  </a:extLst>
                </p14:cNvPr>
                <p14:cNvContentPartPr/>
                <p14:nvPr/>
              </p14:nvContentPartPr>
              <p14:xfrm>
                <a:off x="1693697" y="3885069"/>
                <a:ext cx="25920" cy="11376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CB870171-5901-5CC3-EA9F-3CC0976EBFCF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676057" y="3867429"/>
                  <a:ext cx="61560" cy="149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91842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arbon nanotube ferroelectric random ...">
            <a:extLst>
              <a:ext uri="{FF2B5EF4-FFF2-40B4-BE49-F238E27FC236}">
                <a16:creationId xmlns:a16="http://schemas.microsoft.com/office/drawing/2014/main" id="{2B6071EF-F01B-CA78-C511-38E88E5FD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95" y="2018906"/>
            <a:ext cx="5196619" cy="182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F904B175-E500-53B4-9FA7-66CE55F04BBF}"/>
              </a:ext>
            </a:extLst>
          </p:cNvPr>
          <p:cNvGrpSpPr/>
          <p:nvPr/>
        </p:nvGrpSpPr>
        <p:grpSpPr>
          <a:xfrm>
            <a:off x="3699257" y="269880"/>
            <a:ext cx="5128920" cy="1028880"/>
            <a:chOff x="3699257" y="269880"/>
            <a:chExt cx="5128920" cy="102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2C94098-BC4B-88F3-5C23-E1ECCC07FFB0}"/>
                    </a:ext>
                  </a:extLst>
                </p14:cNvPr>
                <p14:cNvContentPartPr/>
                <p14:nvPr/>
              </p14:nvContentPartPr>
              <p14:xfrm>
                <a:off x="8477177" y="516840"/>
                <a:ext cx="351000" cy="3600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2C94098-BC4B-88F3-5C23-E1ECCC07FFB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459177" y="498840"/>
                  <a:ext cx="38664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3B83939-2CFF-B634-0799-4017FE83F8C0}"/>
                    </a:ext>
                  </a:extLst>
                </p14:cNvPr>
                <p14:cNvContentPartPr/>
                <p14:nvPr/>
              </p14:nvContentPartPr>
              <p14:xfrm>
                <a:off x="8135537" y="754440"/>
                <a:ext cx="321120" cy="2062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3B83939-2CFF-B634-0799-4017FE83F8C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117537" y="736800"/>
                  <a:ext cx="3567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EDB373C-D8D1-B3E6-A965-B0F1C1E93C44}"/>
                    </a:ext>
                  </a:extLst>
                </p14:cNvPr>
                <p14:cNvContentPartPr/>
                <p14:nvPr/>
              </p14:nvContentPartPr>
              <p14:xfrm>
                <a:off x="7952297" y="650400"/>
                <a:ext cx="235440" cy="2779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EDB373C-D8D1-B3E6-A965-B0F1C1E93C4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934657" y="632760"/>
                  <a:ext cx="27108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4E60C00-8422-797E-95AF-492E0EC69334}"/>
                    </a:ext>
                  </a:extLst>
                </p14:cNvPr>
                <p14:cNvContentPartPr/>
                <p14:nvPr/>
              </p14:nvContentPartPr>
              <p14:xfrm>
                <a:off x="7855817" y="376800"/>
                <a:ext cx="78480" cy="4309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4E60C00-8422-797E-95AF-492E0EC6933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837817" y="358800"/>
                  <a:ext cx="114120" cy="4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FB0D4B5-73D0-1860-9E06-81478545965C}"/>
                    </a:ext>
                  </a:extLst>
                </p14:cNvPr>
                <p14:cNvContentPartPr/>
                <p14:nvPr/>
              </p14:nvContentPartPr>
              <p14:xfrm>
                <a:off x="7277657" y="408120"/>
                <a:ext cx="494640" cy="6613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FB0D4B5-73D0-1860-9E06-81478545965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260017" y="390120"/>
                  <a:ext cx="530280" cy="69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A68124E-10F9-6D5A-3DC4-9E79FFF14076}"/>
                    </a:ext>
                  </a:extLst>
                </p14:cNvPr>
                <p14:cNvContentPartPr/>
                <p14:nvPr/>
              </p14:nvContentPartPr>
              <p14:xfrm>
                <a:off x="7594457" y="269880"/>
                <a:ext cx="8640" cy="9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A68124E-10F9-6D5A-3DC4-9E79FFF1407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576457" y="251880"/>
                  <a:ext cx="442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DA63882-5210-104D-C57E-3050709C6C73}"/>
                    </a:ext>
                  </a:extLst>
                </p14:cNvPr>
                <p14:cNvContentPartPr/>
                <p14:nvPr/>
              </p14:nvContentPartPr>
              <p14:xfrm>
                <a:off x="6844577" y="606480"/>
                <a:ext cx="261720" cy="3412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DA63882-5210-104D-C57E-3050709C6C7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826937" y="588480"/>
                  <a:ext cx="29736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1E1A29A-A665-43FA-B380-E7ED0984A779}"/>
                    </a:ext>
                  </a:extLst>
                </p14:cNvPr>
                <p14:cNvContentPartPr/>
                <p14:nvPr/>
              </p14:nvContentPartPr>
              <p14:xfrm>
                <a:off x="6708137" y="538800"/>
                <a:ext cx="219960" cy="759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1E1A29A-A665-43FA-B380-E7ED0984A77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690497" y="520800"/>
                  <a:ext cx="255600" cy="79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58E4821-7EB7-ECB9-B0A4-C0668FE5A550}"/>
                    </a:ext>
                  </a:extLst>
                </p14:cNvPr>
                <p14:cNvContentPartPr/>
                <p14:nvPr/>
              </p14:nvContentPartPr>
              <p14:xfrm>
                <a:off x="6013697" y="488040"/>
                <a:ext cx="526680" cy="212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58E4821-7EB7-ECB9-B0A4-C0668FE5A55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995697" y="470400"/>
                  <a:ext cx="5623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6A5C28A-190C-3CBC-7F7F-2ABFF5183D3A}"/>
                    </a:ext>
                  </a:extLst>
                </p14:cNvPr>
                <p14:cNvContentPartPr/>
                <p14:nvPr/>
              </p14:nvContentPartPr>
              <p14:xfrm>
                <a:off x="6291257" y="747240"/>
                <a:ext cx="205920" cy="1224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6A5C28A-190C-3CBC-7F7F-2ABFF5183D3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273617" y="729240"/>
                  <a:ext cx="2415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199D94E-4B2B-97F0-7243-BE82002EFBE1}"/>
                    </a:ext>
                  </a:extLst>
                </p14:cNvPr>
                <p14:cNvContentPartPr/>
                <p14:nvPr/>
              </p14:nvContentPartPr>
              <p14:xfrm>
                <a:off x="5300897" y="533400"/>
                <a:ext cx="604080" cy="313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199D94E-4B2B-97F0-7243-BE82002EFBE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282897" y="515760"/>
                  <a:ext cx="63972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99BC712-4334-A1B4-1CA6-BE25904E5A8A}"/>
                    </a:ext>
                  </a:extLst>
                </p14:cNvPr>
                <p14:cNvContentPartPr/>
                <p14:nvPr/>
              </p14:nvContentPartPr>
              <p14:xfrm>
                <a:off x="5721377" y="897000"/>
                <a:ext cx="184320" cy="166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99BC712-4334-A1B4-1CA6-BE25904E5A8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703737" y="879000"/>
                  <a:ext cx="2199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AF1934D-B54A-CFF0-D5F2-E0029240D70F}"/>
                    </a:ext>
                  </a:extLst>
                </p14:cNvPr>
                <p14:cNvContentPartPr/>
                <p14:nvPr/>
              </p14:nvContentPartPr>
              <p14:xfrm>
                <a:off x="5494217" y="823560"/>
                <a:ext cx="29160" cy="2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AF1934D-B54A-CFF0-D5F2-E0029240D70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476217" y="805560"/>
                  <a:ext cx="648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F3B5DED-0BC3-2B7B-6E6C-792350410C59}"/>
                    </a:ext>
                  </a:extLst>
                </p14:cNvPr>
                <p14:cNvContentPartPr/>
                <p14:nvPr/>
              </p14:nvContentPartPr>
              <p14:xfrm>
                <a:off x="5465417" y="825000"/>
                <a:ext cx="185400" cy="46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F3B5DED-0BC3-2B7B-6E6C-792350410C5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447417" y="807360"/>
                  <a:ext cx="2210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E3E58A3-E015-C2B9-404C-7E5FF4D3325F}"/>
                    </a:ext>
                  </a:extLst>
                </p14:cNvPr>
                <p14:cNvContentPartPr/>
                <p14:nvPr/>
              </p14:nvContentPartPr>
              <p14:xfrm>
                <a:off x="5431577" y="349080"/>
                <a:ext cx="10800" cy="50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E3E58A3-E015-C2B9-404C-7E5FF4D3325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413577" y="331080"/>
                  <a:ext cx="464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82EA58E-F8E7-1121-16C0-43A96CBA1884}"/>
                    </a:ext>
                  </a:extLst>
                </p14:cNvPr>
                <p14:cNvContentPartPr/>
                <p14:nvPr/>
              </p14:nvContentPartPr>
              <p14:xfrm>
                <a:off x="4861697" y="590280"/>
                <a:ext cx="473400" cy="4017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82EA58E-F8E7-1121-16C0-43A96CBA188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844057" y="572280"/>
                  <a:ext cx="50904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8A79D54-EB83-0E7D-D540-CF24E18097E7}"/>
                    </a:ext>
                  </a:extLst>
                </p14:cNvPr>
                <p14:cNvContentPartPr/>
                <p14:nvPr/>
              </p14:nvContentPartPr>
              <p14:xfrm>
                <a:off x="4454177" y="543480"/>
                <a:ext cx="357120" cy="3229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8A79D54-EB83-0E7D-D540-CF24E18097E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436537" y="525840"/>
                  <a:ext cx="39276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E977376-06CD-131A-157E-C58996D8EB10}"/>
                    </a:ext>
                  </a:extLst>
                </p14:cNvPr>
                <p14:cNvContentPartPr/>
                <p14:nvPr/>
              </p14:nvContentPartPr>
              <p14:xfrm>
                <a:off x="3950177" y="469680"/>
                <a:ext cx="517320" cy="5515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E977376-06CD-131A-157E-C58996D8EB1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932537" y="451680"/>
                  <a:ext cx="552960" cy="58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6EF59D8-D10D-E7C1-9D78-10691FBE9FAA}"/>
                    </a:ext>
                  </a:extLst>
                </p14:cNvPr>
                <p14:cNvContentPartPr/>
                <p14:nvPr/>
              </p14:nvContentPartPr>
              <p14:xfrm>
                <a:off x="4462457" y="967560"/>
                <a:ext cx="360" cy="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6EF59D8-D10D-E7C1-9D78-10691FBE9FA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444817" y="94956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D74FD34-B1D9-B955-5005-854BBEA907E0}"/>
                    </a:ext>
                  </a:extLst>
                </p14:cNvPr>
                <p14:cNvContentPartPr/>
                <p14:nvPr/>
              </p14:nvContentPartPr>
              <p14:xfrm>
                <a:off x="3699257" y="517920"/>
                <a:ext cx="259560" cy="451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D74FD34-B1D9-B955-5005-854BBEA907E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681617" y="500280"/>
                  <a:ext cx="295200" cy="48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2923BCA-CB24-4B66-9302-A165997C4331}"/>
              </a:ext>
            </a:extLst>
          </p:cNvPr>
          <p:cNvGrpSpPr/>
          <p:nvPr/>
        </p:nvGrpSpPr>
        <p:grpSpPr>
          <a:xfrm>
            <a:off x="2159177" y="284280"/>
            <a:ext cx="1049040" cy="827640"/>
            <a:chOff x="2159177" y="284280"/>
            <a:chExt cx="1049040" cy="82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ACF88F3-BDAB-EAE5-E46E-17A935CBDAE8}"/>
                    </a:ext>
                  </a:extLst>
                </p14:cNvPr>
                <p14:cNvContentPartPr/>
                <p14:nvPr/>
              </p14:nvContentPartPr>
              <p14:xfrm>
                <a:off x="2959817" y="567600"/>
                <a:ext cx="248400" cy="3960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ACF88F3-BDAB-EAE5-E46E-17A935CBDAE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942177" y="549960"/>
                  <a:ext cx="28404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FD76075-604A-615E-424C-BE9DF27DC8D3}"/>
                    </a:ext>
                  </a:extLst>
                </p14:cNvPr>
                <p14:cNvContentPartPr/>
                <p14:nvPr/>
              </p14:nvContentPartPr>
              <p14:xfrm>
                <a:off x="2973137" y="357720"/>
                <a:ext cx="68400" cy="434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FD76075-604A-615E-424C-BE9DF27DC8D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955497" y="339720"/>
                  <a:ext cx="104040" cy="46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0EA1FE8-3FA1-4D72-0BBD-FED1181F07B2}"/>
                    </a:ext>
                  </a:extLst>
                </p14:cNvPr>
                <p14:cNvContentPartPr/>
                <p14:nvPr/>
              </p14:nvContentPartPr>
              <p14:xfrm>
                <a:off x="2589737" y="781080"/>
                <a:ext cx="263520" cy="330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0EA1FE8-3FA1-4D72-0BBD-FED1181F07B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571737" y="763440"/>
                  <a:ext cx="29916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C081284-4C45-70E6-E944-1B6C5CD3DA44}"/>
                    </a:ext>
                  </a:extLst>
                </p14:cNvPr>
                <p14:cNvContentPartPr/>
                <p14:nvPr/>
              </p14:nvContentPartPr>
              <p14:xfrm>
                <a:off x="2511617" y="533040"/>
                <a:ext cx="175320" cy="4024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C081284-4C45-70E6-E944-1B6C5CD3DA4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493617" y="515040"/>
                  <a:ext cx="21096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DEFEB02-FB73-FAAC-832D-C9024837AC1E}"/>
                    </a:ext>
                  </a:extLst>
                </p14:cNvPr>
                <p14:cNvContentPartPr/>
                <p14:nvPr/>
              </p14:nvContentPartPr>
              <p14:xfrm>
                <a:off x="2159177" y="284280"/>
                <a:ext cx="180720" cy="4633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DEFEB02-FB73-FAAC-832D-C9024837AC1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141177" y="266280"/>
                  <a:ext cx="216360" cy="49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4DBAA93-70CF-5D4C-C2B8-9CE0E7114CBF}"/>
                    </a:ext>
                  </a:extLst>
                </p14:cNvPr>
                <p14:cNvContentPartPr/>
                <p14:nvPr/>
              </p14:nvContentPartPr>
              <p14:xfrm>
                <a:off x="2231537" y="960720"/>
                <a:ext cx="15840" cy="356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4DBAA93-70CF-5D4C-C2B8-9CE0E7114CB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213897" y="942720"/>
                  <a:ext cx="51480" cy="7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4275AAA-D523-5CA2-1BAA-8DF676DB107A}"/>
              </a:ext>
            </a:extLst>
          </p:cNvPr>
          <p:cNvGrpSpPr/>
          <p:nvPr/>
        </p:nvGrpSpPr>
        <p:grpSpPr>
          <a:xfrm>
            <a:off x="6301697" y="1517280"/>
            <a:ext cx="2317680" cy="845640"/>
            <a:chOff x="6301697" y="1517280"/>
            <a:chExt cx="2317680" cy="84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C3FF0A4-31F9-5F94-E461-E9B7706F652C}"/>
                    </a:ext>
                  </a:extLst>
                </p14:cNvPr>
                <p14:cNvContentPartPr/>
                <p14:nvPr/>
              </p14:nvContentPartPr>
              <p14:xfrm>
                <a:off x="7981097" y="1894920"/>
                <a:ext cx="580320" cy="4680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C3FF0A4-31F9-5F94-E461-E9B7706F652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963457" y="1876920"/>
                  <a:ext cx="615960" cy="50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E60B702-59C9-57AE-2373-E180F1D22AB4}"/>
                    </a:ext>
                  </a:extLst>
                </p14:cNvPr>
                <p14:cNvContentPartPr/>
                <p14:nvPr/>
              </p14:nvContentPartPr>
              <p14:xfrm>
                <a:off x="8328857" y="1686120"/>
                <a:ext cx="290520" cy="113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E60B702-59C9-57AE-2373-E180F1D22AB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310857" y="1668120"/>
                  <a:ext cx="3261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9B2F8C9-CDE1-6F30-7D2D-846A2F709AB9}"/>
                    </a:ext>
                  </a:extLst>
                </p14:cNvPr>
                <p14:cNvContentPartPr/>
                <p14:nvPr/>
              </p14:nvContentPartPr>
              <p14:xfrm>
                <a:off x="8132297" y="1517280"/>
                <a:ext cx="39600" cy="4766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9B2F8C9-CDE1-6F30-7D2D-846A2F709AB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114657" y="1499280"/>
                  <a:ext cx="75240" cy="51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F9D9D98-1129-EE1E-1AA6-F8B2F40AC09B}"/>
                    </a:ext>
                  </a:extLst>
                </p14:cNvPr>
                <p14:cNvContentPartPr/>
                <p14:nvPr/>
              </p14:nvContentPartPr>
              <p14:xfrm>
                <a:off x="7508057" y="1896000"/>
                <a:ext cx="481320" cy="3560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F9D9D98-1129-EE1E-1AA6-F8B2F40AC09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490057" y="1878360"/>
                  <a:ext cx="51696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638D5D0-D0E2-F5C3-04CC-DE9C067B5BF4}"/>
                    </a:ext>
                  </a:extLst>
                </p14:cNvPr>
                <p14:cNvContentPartPr/>
                <p14:nvPr/>
              </p14:nvContentPartPr>
              <p14:xfrm>
                <a:off x="7837097" y="1680360"/>
                <a:ext cx="18720" cy="61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638D5D0-D0E2-F5C3-04CC-DE9C067B5BF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819457" y="1662360"/>
                  <a:ext cx="543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C68D719-C4D9-C51F-C76C-9AEE4EC39AB9}"/>
                    </a:ext>
                  </a:extLst>
                </p14:cNvPr>
                <p14:cNvContentPartPr/>
                <p14:nvPr/>
              </p14:nvContentPartPr>
              <p14:xfrm>
                <a:off x="7709657" y="1746240"/>
                <a:ext cx="15840" cy="97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C68D719-C4D9-C51F-C76C-9AEE4EC39AB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691657" y="1728240"/>
                  <a:ext cx="514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C3A3C93-6240-8391-1310-453BB3E73DBD}"/>
                    </a:ext>
                  </a:extLst>
                </p14:cNvPr>
                <p14:cNvContentPartPr/>
                <p14:nvPr/>
              </p14:nvContentPartPr>
              <p14:xfrm>
                <a:off x="6371537" y="1800600"/>
                <a:ext cx="1194480" cy="4539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C3A3C93-6240-8391-1310-453BB3E73DB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353537" y="1782600"/>
                  <a:ext cx="1230120" cy="48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C4281B6-150E-DCB0-9126-553C7246A316}"/>
                    </a:ext>
                  </a:extLst>
                </p14:cNvPr>
                <p14:cNvContentPartPr/>
                <p14:nvPr/>
              </p14:nvContentPartPr>
              <p14:xfrm>
                <a:off x="6857897" y="2207760"/>
                <a:ext cx="324360" cy="1004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C4281B6-150E-DCB0-9126-553C7246A31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840257" y="2190120"/>
                  <a:ext cx="3600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B0CB690-D03B-224F-49F6-E5F0EAC9EB38}"/>
                    </a:ext>
                  </a:extLst>
                </p14:cNvPr>
                <p14:cNvContentPartPr/>
                <p14:nvPr/>
              </p14:nvContentPartPr>
              <p14:xfrm>
                <a:off x="6939257" y="1587840"/>
                <a:ext cx="245160" cy="957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B0CB690-D03B-224F-49F6-E5F0EAC9EB3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921257" y="1569840"/>
                  <a:ext cx="2808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E4C0D2A-1C54-C883-38A3-4919A145E46B}"/>
                    </a:ext>
                  </a:extLst>
                </p14:cNvPr>
                <p14:cNvContentPartPr/>
                <p14:nvPr/>
              </p14:nvContentPartPr>
              <p14:xfrm>
                <a:off x="6301697" y="1979880"/>
                <a:ext cx="237960" cy="2710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E4C0D2A-1C54-C883-38A3-4919A145E46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283697" y="1962240"/>
                  <a:ext cx="273600" cy="30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7CFB741-C839-FBA6-1ADA-2099F02B8B66}"/>
              </a:ext>
            </a:extLst>
          </p:cNvPr>
          <p:cNvGrpSpPr/>
          <p:nvPr/>
        </p:nvGrpSpPr>
        <p:grpSpPr>
          <a:xfrm>
            <a:off x="6069137" y="3063120"/>
            <a:ext cx="1664640" cy="833400"/>
            <a:chOff x="6069137" y="3063120"/>
            <a:chExt cx="1664640" cy="83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C4026CC-AE14-D1D0-CA05-B2C243115D8E}"/>
                    </a:ext>
                  </a:extLst>
                </p14:cNvPr>
                <p14:cNvContentPartPr/>
                <p14:nvPr/>
              </p14:nvContentPartPr>
              <p14:xfrm>
                <a:off x="6421937" y="3063120"/>
                <a:ext cx="426240" cy="8334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C4026CC-AE14-D1D0-CA05-B2C243115D8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403937" y="3045120"/>
                  <a:ext cx="461880" cy="86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AD6BEF6-0293-C3C8-8A81-EB88D5B5A9E2}"/>
                    </a:ext>
                  </a:extLst>
                </p14:cNvPr>
                <p14:cNvContentPartPr/>
                <p14:nvPr/>
              </p14:nvContentPartPr>
              <p14:xfrm>
                <a:off x="6069137" y="3340680"/>
                <a:ext cx="156960" cy="196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AD6BEF6-0293-C3C8-8A81-EB88D5B5A9E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051137" y="3323040"/>
                  <a:ext cx="1926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F8B9172-A170-B8BE-278D-F8C76313D4D0}"/>
                    </a:ext>
                  </a:extLst>
                </p14:cNvPr>
                <p14:cNvContentPartPr/>
                <p14:nvPr/>
              </p14:nvContentPartPr>
              <p14:xfrm>
                <a:off x="6359297" y="3298200"/>
                <a:ext cx="222480" cy="2797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F8B9172-A170-B8BE-278D-F8C76313D4D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341297" y="3280200"/>
                  <a:ext cx="25812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1E234B0-8F24-A3EC-49D4-91FE5BD5C3B4}"/>
                    </a:ext>
                  </a:extLst>
                </p14:cNvPr>
                <p14:cNvContentPartPr/>
                <p14:nvPr/>
              </p14:nvContentPartPr>
              <p14:xfrm>
                <a:off x="6985337" y="3320520"/>
                <a:ext cx="193680" cy="2548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1E234B0-8F24-A3EC-49D4-91FE5BD5C3B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967697" y="3302880"/>
                  <a:ext cx="22932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B1566B9-BE47-0D66-595B-CA0E3505A3DF}"/>
                    </a:ext>
                  </a:extLst>
                </p14:cNvPr>
                <p14:cNvContentPartPr/>
                <p14:nvPr/>
              </p14:nvContentPartPr>
              <p14:xfrm>
                <a:off x="7497617" y="3186240"/>
                <a:ext cx="207000" cy="4518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B1566B9-BE47-0D66-595B-CA0E3505A3D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479977" y="3168240"/>
                  <a:ext cx="242640" cy="48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6A446EC-EA07-D4C0-3378-144AF1117358}"/>
                    </a:ext>
                  </a:extLst>
                </p14:cNvPr>
                <p14:cNvContentPartPr/>
                <p14:nvPr/>
              </p14:nvContentPartPr>
              <p14:xfrm>
                <a:off x="7500857" y="3377760"/>
                <a:ext cx="232920" cy="939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6A446EC-EA07-D4C0-3378-144AF111735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482857" y="3359760"/>
                  <a:ext cx="268560" cy="12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75" name="Group 7174">
            <a:extLst>
              <a:ext uri="{FF2B5EF4-FFF2-40B4-BE49-F238E27FC236}">
                <a16:creationId xmlns:a16="http://schemas.microsoft.com/office/drawing/2014/main" id="{58E10675-658E-B3A9-06F2-91A905C4155C}"/>
              </a:ext>
            </a:extLst>
          </p:cNvPr>
          <p:cNvGrpSpPr/>
          <p:nvPr/>
        </p:nvGrpSpPr>
        <p:grpSpPr>
          <a:xfrm>
            <a:off x="1643297" y="3966720"/>
            <a:ext cx="5050440" cy="2322360"/>
            <a:chOff x="1643297" y="3966720"/>
            <a:chExt cx="5050440" cy="232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D0FB621-8B89-CAE0-2D20-9D6F1E2EF37F}"/>
                    </a:ext>
                  </a:extLst>
                </p14:cNvPr>
                <p14:cNvContentPartPr/>
                <p14:nvPr/>
              </p14:nvContentPartPr>
              <p14:xfrm>
                <a:off x="1766777" y="4593840"/>
                <a:ext cx="3207960" cy="16300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D0FB621-8B89-CAE0-2D20-9D6F1E2EF37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749137" y="4576200"/>
                  <a:ext cx="3243600" cy="166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9B22A0D-CC51-AEC7-8258-985080D8BB49}"/>
                    </a:ext>
                  </a:extLst>
                </p14:cNvPr>
                <p14:cNvContentPartPr/>
                <p14:nvPr/>
              </p14:nvContentPartPr>
              <p14:xfrm>
                <a:off x="1892417" y="5001360"/>
                <a:ext cx="3054960" cy="597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9B22A0D-CC51-AEC7-8258-985080D8BB4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874417" y="4983720"/>
                  <a:ext cx="30906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FAD6E47-03C8-FC4E-EE9B-A35898532730}"/>
                    </a:ext>
                  </a:extLst>
                </p14:cNvPr>
                <p14:cNvContentPartPr/>
                <p14:nvPr/>
              </p14:nvContentPartPr>
              <p14:xfrm>
                <a:off x="1849937" y="5349480"/>
                <a:ext cx="3023640" cy="1598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FAD6E47-03C8-FC4E-EE9B-A3589853273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832297" y="5331480"/>
                  <a:ext cx="30592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2BC5D0C-FBC5-AA82-5797-956D4724E1C2}"/>
                    </a:ext>
                  </a:extLst>
                </p14:cNvPr>
                <p14:cNvContentPartPr/>
                <p14:nvPr/>
              </p14:nvContentPartPr>
              <p14:xfrm>
                <a:off x="1643297" y="5716680"/>
                <a:ext cx="3185280" cy="2178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2BC5D0C-FBC5-AA82-5797-956D4724E1C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625657" y="5699040"/>
                  <a:ext cx="32209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5045F93-A345-E1CB-FDA4-9FCAEC2A206D}"/>
                    </a:ext>
                  </a:extLst>
                </p14:cNvPr>
                <p14:cNvContentPartPr/>
                <p14:nvPr/>
              </p14:nvContentPartPr>
              <p14:xfrm>
                <a:off x="2455097" y="4632720"/>
                <a:ext cx="50040" cy="13226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5045F93-A345-E1CB-FDA4-9FCAEC2A206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437457" y="4614720"/>
                  <a:ext cx="85680" cy="13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3DB10DC-8D58-7767-366F-5ADD0E155E62}"/>
                    </a:ext>
                  </a:extLst>
                </p14:cNvPr>
                <p14:cNvContentPartPr/>
                <p14:nvPr/>
              </p14:nvContentPartPr>
              <p14:xfrm>
                <a:off x="3022457" y="4569000"/>
                <a:ext cx="152640" cy="17200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3DB10DC-8D58-7767-366F-5ADD0E155E6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004817" y="4551000"/>
                  <a:ext cx="188280" cy="175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261C82E-0A4D-A1FC-2CDC-67DBF30CF4A4}"/>
                    </a:ext>
                  </a:extLst>
                </p14:cNvPr>
                <p14:cNvContentPartPr/>
                <p14:nvPr/>
              </p14:nvContentPartPr>
              <p14:xfrm>
                <a:off x="3530057" y="4587000"/>
                <a:ext cx="57600" cy="15976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261C82E-0A4D-A1FC-2CDC-67DBF30CF4A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512417" y="4569000"/>
                  <a:ext cx="93240" cy="163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2C9A000-9DB0-91CD-22AB-EFDE50F8BB5E}"/>
                    </a:ext>
                  </a:extLst>
                </p14:cNvPr>
                <p14:cNvContentPartPr/>
                <p14:nvPr/>
              </p14:nvContentPartPr>
              <p14:xfrm>
                <a:off x="3953417" y="4632720"/>
                <a:ext cx="124920" cy="13842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2C9A000-9DB0-91CD-22AB-EFDE50F8BB5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935777" y="4614720"/>
                  <a:ext cx="160560" cy="141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22BA732-942B-5486-C79B-A3CC089B3DF5}"/>
                    </a:ext>
                  </a:extLst>
                </p14:cNvPr>
                <p14:cNvContentPartPr/>
                <p14:nvPr/>
              </p14:nvContentPartPr>
              <p14:xfrm>
                <a:off x="3811577" y="4873560"/>
                <a:ext cx="154440" cy="918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22BA732-942B-5486-C79B-A3CC089B3DF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793577" y="4855920"/>
                  <a:ext cx="1900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47AEC5A-42C8-EEAF-FF10-A87C667447B5}"/>
                    </a:ext>
                  </a:extLst>
                </p14:cNvPr>
                <p14:cNvContentPartPr/>
                <p14:nvPr/>
              </p14:nvContentPartPr>
              <p14:xfrm>
                <a:off x="3860897" y="4150680"/>
                <a:ext cx="2832840" cy="7981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47AEC5A-42C8-EEAF-FF10-A87C667447B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843257" y="4132680"/>
                  <a:ext cx="2868480" cy="83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204B242-3F5E-02CB-2AD3-CFF7ADD66E61}"/>
                    </a:ext>
                  </a:extLst>
                </p14:cNvPr>
                <p14:cNvContentPartPr/>
                <p14:nvPr/>
              </p14:nvContentPartPr>
              <p14:xfrm>
                <a:off x="3477137" y="4026840"/>
                <a:ext cx="246240" cy="3207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204B242-3F5E-02CB-2AD3-CFF7ADD66E6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459497" y="4008840"/>
                  <a:ext cx="28188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BE2F58C-F8B4-967D-5095-653CD172AC93}"/>
                    </a:ext>
                  </a:extLst>
                </p14:cNvPr>
                <p14:cNvContentPartPr/>
                <p14:nvPr/>
              </p14:nvContentPartPr>
              <p14:xfrm>
                <a:off x="3618257" y="3981120"/>
                <a:ext cx="13680" cy="39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BE2F58C-F8B4-967D-5095-653CD172AC9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600257" y="3963120"/>
                  <a:ext cx="493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6A7A117-10B0-1223-16EF-16A0BBF46ABF}"/>
                    </a:ext>
                  </a:extLst>
                </p14:cNvPr>
                <p14:cNvContentPartPr/>
                <p14:nvPr/>
              </p14:nvContentPartPr>
              <p14:xfrm>
                <a:off x="3239537" y="4251840"/>
                <a:ext cx="196560" cy="1234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6A7A117-10B0-1223-16EF-16A0BBF46AB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221537" y="4233840"/>
                  <a:ext cx="2322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168" name="Ink 7167">
                  <a:extLst>
                    <a:ext uri="{FF2B5EF4-FFF2-40B4-BE49-F238E27FC236}">
                      <a16:creationId xmlns:a16="http://schemas.microsoft.com/office/drawing/2014/main" id="{DE86DDA8-9501-E0B1-199D-B4FBD01697B5}"/>
                    </a:ext>
                  </a:extLst>
                </p14:cNvPr>
                <p14:cNvContentPartPr/>
                <p14:nvPr/>
              </p14:nvContentPartPr>
              <p14:xfrm>
                <a:off x="3283817" y="4192800"/>
                <a:ext cx="360" cy="360"/>
              </p14:xfrm>
            </p:contentPart>
          </mc:Choice>
          <mc:Fallback xmlns="">
            <p:pic>
              <p:nvPicPr>
                <p:cNvPr id="7168" name="Ink 7167">
                  <a:extLst>
                    <a:ext uri="{FF2B5EF4-FFF2-40B4-BE49-F238E27FC236}">
                      <a16:creationId xmlns:a16="http://schemas.microsoft.com/office/drawing/2014/main" id="{DE86DDA8-9501-E0B1-199D-B4FBD01697B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266177" y="417516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169" name="Ink 7168">
                  <a:extLst>
                    <a:ext uri="{FF2B5EF4-FFF2-40B4-BE49-F238E27FC236}">
                      <a16:creationId xmlns:a16="http://schemas.microsoft.com/office/drawing/2014/main" id="{D5A822D0-6EB9-292D-1D39-797BDE08CC3B}"/>
                    </a:ext>
                  </a:extLst>
                </p14:cNvPr>
                <p14:cNvContentPartPr/>
                <p14:nvPr/>
              </p14:nvContentPartPr>
              <p14:xfrm>
                <a:off x="3067817" y="4150680"/>
                <a:ext cx="63000" cy="227880"/>
              </p14:xfrm>
            </p:contentPart>
          </mc:Choice>
          <mc:Fallback xmlns="">
            <p:pic>
              <p:nvPicPr>
                <p:cNvPr id="7169" name="Ink 7168">
                  <a:extLst>
                    <a:ext uri="{FF2B5EF4-FFF2-40B4-BE49-F238E27FC236}">
                      <a16:creationId xmlns:a16="http://schemas.microsoft.com/office/drawing/2014/main" id="{D5A822D0-6EB9-292D-1D39-797BDE08CC3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050177" y="4132680"/>
                  <a:ext cx="9864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171" name="Ink 7170">
                  <a:extLst>
                    <a:ext uri="{FF2B5EF4-FFF2-40B4-BE49-F238E27FC236}">
                      <a16:creationId xmlns:a16="http://schemas.microsoft.com/office/drawing/2014/main" id="{B11F80E4-4EAF-4995-78CB-03983EDC9282}"/>
                    </a:ext>
                  </a:extLst>
                </p14:cNvPr>
                <p14:cNvContentPartPr/>
                <p14:nvPr/>
              </p14:nvContentPartPr>
              <p14:xfrm>
                <a:off x="3001217" y="3966720"/>
                <a:ext cx="79560" cy="198720"/>
              </p14:xfrm>
            </p:contentPart>
          </mc:Choice>
          <mc:Fallback xmlns="">
            <p:pic>
              <p:nvPicPr>
                <p:cNvPr id="7171" name="Ink 7170">
                  <a:extLst>
                    <a:ext uri="{FF2B5EF4-FFF2-40B4-BE49-F238E27FC236}">
                      <a16:creationId xmlns:a16="http://schemas.microsoft.com/office/drawing/2014/main" id="{B11F80E4-4EAF-4995-78CB-03983EDC928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983217" y="3948720"/>
                  <a:ext cx="1152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172" name="Ink 7171">
                  <a:extLst>
                    <a:ext uri="{FF2B5EF4-FFF2-40B4-BE49-F238E27FC236}">
                      <a16:creationId xmlns:a16="http://schemas.microsoft.com/office/drawing/2014/main" id="{B60909C8-8086-85D7-8521-4FB81A7BF7AD}"/>
                    </a:ext>
                  </a:extLst>
                </p14:cNvPr>
                <p14:cNvContentPartPr/>
                <p14:nvPr/>
              </p14:nvContentPartPr>
              <p14:xfrm>
                <a:off x="2754617" y="4228080"/>
                <a:ext cx="166680" cy="286560"/>
              </p14:xfrm>
            </p:contentPart>
          </mc:Choice>
          <mc:Fallback xmlns="">
            <p:pic>
              <p:nvPicPr>
                <p:cNvPr id="7172" name="Ink 7171">
                  <a:extLst>
                    <a:ext uri="{FF2B5EF4-FFF2-40B4-BE49-F238E27FC236}">
                      <a16:creationId xmlns:a16="http://schemas.microsoft.com/office/drawing/2014/main" id="{B60909C8-8086-85D7-8521-4FB81A7BF7A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736617" y="4210440"/>
                  <a:ext cx="20232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173" name="Ink 7172">
                  <a:extLst>
                    <a:ext uri="{FF2B5EF4-FFF2-40B4-BE49-F238E27FC236}">
                      <a16:creationId xmlns:a16="http://schemas.microsoft.com/office/drawing/2014/main" id="{B24A644B-B464-FA15-4245-512B708D6F1F}"/>
                    </a:ext>
                  </a:extLst>
                </p14:cNvPr>
                <p14:cNvContentPartPr/>
                <p14:nvPr/>
              </p14:nvContentPartPr>
              <p14:xfrm>
                <a:off x="2401457" y="4281360"/>
                <a:ext cx="246240" cy="288000"/>
              </p14:xfrm>
            </p:contentPart>
          </mc:Choice>
          <mc:Fallback xmlns="">
            <p:pic>
              <p:nvPicPr>
                <p:cNvPr id="7173" name="Ink 7172">
                  <a:extLst>
                    <a:ext uri="{FF2B5EF4-FFF2-40B4-BE49-F238E27FC236}">
                      <a16:creationId xmlns:a16="http://schemas.microsoft.com/office/drawing/2014/main" id="{B24A644B-B464-FA15-4245-512B708D6F1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383457" y="4263720"/>
                  <a:ext cx="28188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174" name="Ink 7173">
                  <a:extLst>
                    <a:ext uri="{FF2B5EF4-FFF2-40B4-BE49-F238E27FC236}">
                      <a16:creationId xmlns:a16="http://schemas.microsoft.com/office/drawing/2014/main" id="{1C9999B8-4DE8-42E6-3F3D-C3C4393A7DB9}"/>
                    </a:ext>
                  </a:extLst>
                </p14:cNvPr>
                <p14:cNvContentPartPr/>
                <p14:nvPr/>
              </p14:nvContentPartPr>
              <p14:xfrm>
                <a:off x="2341337" y="4301520"/>
                <a:ext cx="175680" cy="425160"/>
              </p14:xfrm>
            </p:contentPart>
          </mc:Choice>
          <mc:Fallback xmlns="">
            <p:pic>
              <p:nvPicPr>
                <p:cNvPr id="7174" name="Ink 7173">
                  <a:extLst>
                    <a:ext uri="{FF2B5EF4-FFF2-40B4-BE49-F238E27FC236}">
                      <a16:creationId xmlns:a16="http://schemas.microsoft.com/office/drawing/2014/main" id="{1C9999B8-4DE8-42E6-3F3D-C3C4393A7DB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323337" y="4283880"/>
                  <a:ext cx="211320" cy="46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C472CF8-611C-040B-7226-74CE3E0720DD}"/>
                  </a:ext>
                </a:extLst>
              </p14:cNvPr>
              <p14:cNvContentPartPr/>
              <p14:nvPr/>
            </p14:nvContentPartPr>
            <p14:xfrm>
              <a:off x="2367617" y="5847446"/>
              <a:ext cx="57600" cy="604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C472CF8-611C-040B-7226-74CE3E0720DD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2349617" y="5829806"/>
                <a:ext cx="93240" cy="64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0498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6374EA-A47F-A61E-FC25-5BCE7BBD4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09800"/>
            <a:ext cx="7467600" cy="436300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A6B41AB-0CED-8D4A-0962-FC40EC2FBE1F}"/>
                  </a:ext>
                </a:extLst>
              </p14:cNvPr>
              <p14:cNvContentPartPr/>
              <p14:nvPr/>
            </p14:nvContentPartPr>
            <p14:xfrm>
              <a:off x="7004057" y="795566"/>
              <a:ext cx="10800" cy="9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A6B41AB-0CED-8D4A-0962-FC40EC2FBE1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86057" y="777926"/>
                <a:ext cx="46440" cy="4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C5614930-44C8-2553-783C-6461347D8191}"/>
              </a:ext>
            </a:extLst>
          </p:cNvPr>
          <p:cNvGrpSpPr/>
          <p:nvPr/>
        </p:nvGrpSpPr>
        <p:grpSpPr>
          <a:xfrm>
            <a:off x="1375097" y="38760"/>
            <a:ext cx="7171200" cy="1639080"/>
            <a:chOff x="1375097" y="38760"/>
            <a:chExt cx="7171200" cy="163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5E87B4D-4B48-D32F-DB2A-A35CA0716DED}"/>
                    </a:ext>
                  </a:extLst>
                </p14:cNvPr>
                <p14:cNvContentPartPr/>
                <p14:nvPr/>
              </p14:nvContentPartPr>
              <p14:xfrm>
                <a:off x="8355497" y="494160"/>
                <a:ext cx="190800" cy="2761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5E87B4D-4B48-D32F-DB2A-A35CA0716DE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337497" y="476520"/>
                  <a:ext cx="22644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1D54BB8-B127-CAA1-4E27-C63910925FA3}"/>
                    </a:ext>
                  </a:extLst>
                </p14:cNvPr>
                <p14:cNvContentPartPr/>
                <p14:nvPr/>
              </p14:nvContentPartPr>
              <p14:xfrm>
                <a:off x="8130137" y="469320"/>
                <a:ext cx="206280" cy="5709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1D54BB8-B127-CAA1-4E27-C63910925FA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112137" y="451680"/>
                  <a:ext cx="241920" cy="60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89E660D-658C-4062-BF02-7DFA0F745FB5}"/>
                    </a:ext>
                  </a:extLst>
                </p14:cNvPr>
                <p14:cNvContentPartPr/>
                <p14:nvPr/>
              </p14:nvContentPartPr>
              <p14:xfrm>
                <a:off x="7816217" y="180240"/>
                <a:ext cx="210600" cy="442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89E660D-658C-4062-BF02-7DFA0F745FB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798217" y="162240"/>
                  <a:ext cx="246240" cy="47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23D6FE5-47B1-D2D1-5EB8-627196DBB53E}"/>
                    </a:ext>
                  </a:extLst>
                </p14:cNvPr>
                <p14:cNvContentPartPr/>
                <p14:nvPr/>
              </p14:nvContentPartPr>
              <p14:xfrm>
                <a:off x="8035457" y="38760"/>
                <a:ext cx="366480" cy="3855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23D6FE5-47B1-D2D1-5EB8-627196DBB53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017817" y="21120"/>
                  <a:ext cx="40212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17E3043-547C-4674-0315-985CFE0830C1}"/>
                    </a:ext>
                  </a:extLst>
                </p14:cNvPr>
                <p14:cNvContentPartPr/>
                <p14:nvPr/>
              </p14:nvContentPartPr>
              <p14:xfrm>
                <a:off x="6970217" y="428280"/>
                <a:ext cx="700560" cy="4176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17E3043-547C-4674-0315-985CFE0830C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952217" y="410640"/>
                  <a:ext cx="73620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6F4FB81-9508-1BE6-68F2-723F7B1D6A63}"/>
                    </a:ext>
                  </a:extLst>
                </p14:cNvPr>
                <p14:cNvContentPartPr/>
                <p14:nvPr/>
              </p14:nvContentPartPr>
              <p14:xfrm>
                <a:off x="7545137" y="663720"/>
                <a:ext cx="39600" cy="26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6F4FB81-9508-1BE6-68F2-723F7B1D6A6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527137" y="646080"/>
                  <a:ext cx="752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77C8D2E-8309-25E7-BE60-16EE873E7887}"/>
                    </a:ext>
                  </a:extLst>
                </p14:cNvPr>
                <p14:cNvContentPartPr/>
                <p14:nvPr/>
              </p14:nvContentPartPr>
              <p14:xfrm>
                <a:off x="7249937" y="895920"/>
                <a:ext cx="172080" cy="662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77C8D2E-8309-25E7-BE60-16EE873E788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231937" y="877920"/>
                  <a:ext cx="2077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8C1D60B-AA75-5AD9-B451-3556AE2EA5F3}"/>
                    </a:ext>
                  </a:extLst>
                </p14:cNvPr>
                <p14:cNvContentPartPr/>
                <p14:nvPr/>
              </p14:nvContentPartPr>
              <p14:xfrm>
                <a:off x="6897137" y="506760"/>
                <a:ext cx="360360" cy="271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8C1D60B-AA75-5AD9-B451-3556AE2EA5F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879137" y="488760"/>
                  <a:ext cx="39600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400C33C-F67D-4850-D6CE-69535C59350E}"/>
                    </a:ext>
                  </a:extLst>
                </p14:cNvPr>
                <p14:cNvContentPartPr/>
                <p14:nvPr/>
              </p14:nvContentPartPr>
              <p14:xfrm>
                <a:off x="7090457" y="353760"/>
                <a:ext cx="306000" cy="928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400C33C-F67D-4850-D6CE-69535C59350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072457" y="335760"/>
                  <a:ext cx="3416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D61BB30-DBDF-A69A-4A6B-9FFB9FD0FF99}"/>
                    </a:ext>
                  </a:extLst>
                </p14:cNvPr>
                <p14:cNvContentPartPr/>
                <p14:nvPr/>
              </p14:nvContentPartPr>
              <p14:xfrm>
                <a:off x="6591497" y="359520"/>
                <a:ext cx="321120" cy="361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D61BB30-DBDF-A69A-4A6B-9FFB9FD0FF9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573857" y="341520"/>
                  <a:ext cx="35676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32A1816-F907-07F7-8A8C-F5BFFE128D0D}"/>
                    </a:ext>
                  </a:extLst>
                </p14:cNvPr>
                <p14:cNvContentPartPr/>
                <p14:nvPr/>
              </p14:nvContentPartPr>
              <p14:xfrm>
                <a:off x="6644057" y="183120"/>
                <a:ext cx="164880" cy="414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32A1816-F907-07F7-8A8C-F5BFFE128D0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626057" y="165120"/>
                  <a:ext cx="2005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11A0A8B-53AB-ADA0-F4D4-A1AFF4829ABB}"/>
                    </a:ext>
                  </a:extLst>
                </p14:cNvPr>
                <p14:cNvContentPartPr/>
                <p14:nvPr/>
              </p14:nvContentPartPr>
              <p14:xfrm>
                <a:off x="6160577" y="390120"/>
                <a:ext cx="25560" cy="385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11A0A8B-53AB-ADA0-F4D4-A1AFF4829AB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142937" y="372120"/>
                  <a:ext cx="6120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5E2C305-4590-88C6-D66D-72BE4E3508F1}"/>
                    </a:ext>
                  </a:extLst>
                </p14:cNvPr>
                <p14:cNvContentPartPr/>
                <p14:nvPr/>
              </p14:nvContentPartPr>
              <p14:xfrm>
                <a:off x="5828297" y="667680"/>
                <a:ext cx="209160" cy="1461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5E2C305-4590-88C6-D66D-72BE4E3508F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810657" y="650040"/>
                  <a:ext cx="2448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B12253B-B81A-8BDB-EA31-4252731178B3}"/>
                    </a:ext>
                  </a:extLst>
                </p14:cNvPr>
                <p14:cNvContentPartPr/>
                <p14:nvPr/>
              </p14:nvContentPartPr>
              <p14:xfrm>
                <a:off x="5894177" y="504600"/>
                <a:ext cx="10800" cy="50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B12253B-B81A-8BDB-EA31-4252731178B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876537" y="486960"/>
                  <a:ext cx="464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6F2D5B8-135F-AAFF-66CA-29F1DBD4B1FA}"/>
                    </a:ext>
                  </a:extLst>
                </p14:cNvPr>
                <p14:cNvContentPartPr/>
                <p14:nvPr/>
              </p14:nvContentPartPr>
              <p14:xfrm>
                <a:off x="5322497" y="354840"/>
                <a:ext cx="471240" cy="442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6F2D5B8-135F-AAFF-66CA-29F1DBD4B1F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304497" y="336840"/>
                  <a:ext cx="50688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F47C535-4AD8-BBAD-503F-3D9BC55B5341}"/>
                    </a:ext>
                  </a:extLst>
                </p14:cNvPr>
                <p14:cNvContentPartPr/>
                <p14:nvPr/>
              </p14:nvContentPartPr>
              <p14:xfrm>
                <a:off x="5585657" y="858840"/>
                <a:ext cx="5400" cy="165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F47C535-4AD8-BBAD-503F-3D9BC55B534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568017" y="840840"/>
                  <a:ext cx="410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BB77343-3B5E-C911-212A-ADDE8223D649}"/>
                    </a:ext>
                  </a:extLst>
                </p14:cNvPr>
                <p14:cNvContentPartPr/>
                <p14:nvPr/>
              </p14:nvContentPartPr>
              <p14:xfrm>
                <a:off x="4889057" y="576960"/>
                <a:ext cx="302040" cy="3211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BB77343-3B5E-C911-212A-ADDE8223D64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871057" y="559320"/>
                  <a:ext cx="33768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C635E7E-A4B0-090C-1C64-500865649A9C}"/>
                    </a:ext>
                  </a:extLst>
                </p14:cNvPr>
                <p14:cNvContentPartPr/>
                <p14:nvPr/>
              </p14:nvContentPartPr>
              <p14:xfrm>
                <a:off x="5088857" y="283200"/>
                <a:ext cx="235800" cy="45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C635E7E-A4B0-090C-1C64-500865649A9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071217" y="265200"/>
                  <a:ext cx="2714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DB10829-15E8-7509-E9FE-55C5FA9C2CCB}"/>
                    </a:ext>
                  </a:extLst>
                </p14:cNvPr>
                <p14:cNvContentPartPr/>
                <p14:nvPr/>
              </p14:nvContentPartPr>
              <p14:xfrm>
                <a:off x="3989777" y="397680"/>
                <a:ext cx="745560" cy="3384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DB10829-15E8-7509-E9FE-55C5FA9C2CC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971777" y="379680"/>
                  <a:ext cx="78120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7930970-8FE8-439B-09C0-B5C8ACDF0B97}"/>
                    </a:ext>
                  </a:extLst>
                </p14:cNvPr>
                <p14:cNvContentPartPr/>
                <p14:nvPr/>
              </p14:nvContentPartPr>
              <p14:xfrm>
                <a:off x="4462457" y="191760"/>
                <a:ext cx="47520" cy="766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7930970-8FE8-439B-09C0-B5C8ACDF0B9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444817" y="173760"/>
                  <a:ext cx="831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9F456A5-3625-A6D4-58E4-C4980754DB0A}"/>
                    </a:ext>
                  </a:extLst>
                </p14:cNvPr>
                <p14:cNvContentPartPr/>
                <p14:nvPr/>
              </p14:nvContentPartPr>
              <p14:xfrm>
                <a:off x="4284617" y="848760"/>
                <a:ext cx="360" cy="147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9F456A5-3625-A6D4-58E4-C4980754DB0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266617" y="831120"/>
                  <a:ext cx="360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EE506C0-358C-CF21-404C-51723FAA89A8}"/>
                    </a:ext>
                  </a:extLst>
                </p14:cNvPr>
                <p14:cNvContentPartPr/>
                <p14:nvPr/>
              </p14:nvContentPartPr>
              <p14:xfrm>
                <a:off x="4033697" y="944520"/>
                <a:ext cx="86760" cy="471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EE506C0-358C-CF21-404C-51723FAA89A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015697" y="926520"/>
                  <a:ext cx="1224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8F654BE-3C0E-F7AE-1E4F-093C01A2501C}"/>
                    </a:ext>
                  </a:extLst>
                </p14:cNvPr>
                <p14:cNvContentPartPr/>
                <p14:nvPr/>
              </p14:nvContentPartPr>
              <p14:xfrm>
                <a:off x="3685937" y="441600"/>
                <a:ext cx="284400" cy="1854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8F654BE-3C0E-F7AE-1E4F-093C01A2501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668297" y="423600"/>
                  <a:ext cx="3200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B987F60-63D6-E10C-F869-C36F75484A9A}"/>
                    </a:ext>
                  </a:extLst>
                </p14:cNvPr>
                <p14:cNvContentPartPr/>
                <p14:nvPr/>
              </p14:nvContentPartPr>
              <p14:xfrm>
                <a:off x="3834977" y="779640"/>
                <a:ext cx="360" cy="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B987F60-63D6-E10C-F869-C36F75484A9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817337" y="76164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065CD65-D451-AB87-C91E-92E95752D55B}"/>
                    </a:ext>
                  </a:extLst>
                </p14:cNvPr>
                <p14:cNvContentPartPr/>
                <p14:nvPr/>
              </p14:nvContentPartPr>
              <p14:xfrm>
                <a:off x="2764337" y="237480"/>
                <a:ext cx="854280" cy="4276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065CD65-D451-AB87-C91E-92E95752D55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746337" y="219840"/>
                  <a:ext cx="88992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42C14BB-6F18-13F5-A8B9-4258099DF62F}"/>
                    </a:ext>
                  </a:extLst>
                </p14:cNvPr>
                <p14:cNvContentPartPr/>
                <p14:nvPr/>
              </p14:nvContentPartPr>
              <p14:xfrm>
                <a:off x="3001937" y="284280"/>
                <a:ext cx="360" cy="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42C14BB-6F18-13F5-A8B9-4258099DF62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984297" y="26628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8E2FB1C-035B-786B-8D72-B0BB8956F987}"/>
                    </a:ext>
                  </a:extLst>
                </p14:cNvPr>
                <p14:cNvContentPartPr/>
                <p14:nvPr/>
              </p14:nvContentPartPr>
              <p14:xfrm>
                <a:off x="1596497" y="246480"/>
                <a:ext cx="308520" cy="3952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8E2FB1C-035B-786B-8D72-B0BB8956F98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578857" y="228840"/>
                  <a:ext cx="34416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9947537-0367-9C62-2AA2-26F50C4ACC49}"/>
                    </a:ext>
                  </a:extLst>
                </p14:cNvPr>
                <p14:cNvContentPartPr/>
                <p14:nvPr/>
              </p14:nvContentPartPr>
              <p14:xfrm>
                <a:off x="1967297" y="273120"/>
                <a:ext cx="251640" cy="3186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9947537-0367-9C62-2AA2-26F50C4ACC4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949297" y="255480"/>
                  <a:ext cx="28728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F62B024-33C3-8471-A062-7311D681DE54}"/>
                    </a:ext>
                  </a:extLst>
                </p14:cNvPr>
                <p14:cNvContentPartPr/>
                <p14:nvPr/>
              </p14:nvContentPartPr>
              <p14:xfrm>
                <a:off x="1826537" y="297600"/>
                <a:ext cx="415800" cy="387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F62B024-33C3-8471-A062-7311D681DE5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808537" y="279600"/>
                  <a:ext cx="45144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DCA587A-A03F-DA29-EA0E-5EC7F51CE187}"/>
                    </a:ext>
                  </a:extLst>
                </p14:cNvPr>
                <p14:cNvContentPartPr/>
                <p14:nvPr/>
              </p14:nvContentPartPr>
              <p14:xfrm>
                <a:off x="2226497" y="325320"/>
                <a:ext cx="172080" cy="2926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DCA587A-A03F-DA29-EA0E-5EC7F51CE18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208857" y="307320"/>
                  <a:ext cx="20772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88C29C5-3A85-015A-15C9-10F23423E478}"/>
                    </a:ext>
                  </a:extLst>
                </p14:cNvPr>
                <p14:cNvContentPartPr/>
                <p14:nvPr/>
              </p14:nvContentPartPr>
              <p14:xfrm>
                <a:off x="2409737" y="103560"/>
                <a:ext cx="162000" cy="5025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88C29C5-3A85-015A-15C9-10F23423E47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391737" y="85920"/>
                  <a:ext cx="197640" cy="53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249CEDD-7B34-D99D-BFD9-4D96254D593B}"/>
                    </a:ext>
                  </a:extLst>
                </p14:cNvPr>
                <p14:cNvContentPartPr/>
                <p14:nvPr/>
              </p14:nvContentPartPr>
              <p14:xfrm>
                <a:off x="2471657" y="384000"/>
                <a:ext cx="226800" cy="2278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249CEDD-7B34-D99D-BFD9-4D96254D593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454017" y="366360"/>
                  <a:ext cx="26244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E9B32AB-19DE-0896-D275-E5520AA7E208}"/>
                    </a:ext>
                  </a:extLst>
                </p14:cNvPr>
                <p14:cNvContentPartPr/>
                <p14:nvPr/>
              </p14:nvContentPartPr>
              <p14:xfrm>
                <a:off x="1682537" y="275640"/>
                <a:ext cx="202680" cy="1328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E9B32AB-19DE-0896-D275-E5520AA7E20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664537" y="257640"/>
                  <a:ext cx="2383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6D85FF2-6322-E4B7-E3E7-E55A7515F4DF}"/>
                    </a:ext>
                  </a:extLst>
                </p14:cNvPr>
                <p14:cNvContentPartPr/>
                <p14:nvPr/>
              </p14:nvContentPartPr>
              <p14:xfrm>
                <a:off x="1375097" y="449160"/>
                <a:ext cx="75600" cy="194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6D85FF2-6322-E4B7-E3E7-E55A7515F4D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357097" y="431160"/>
                  <a:ext cx="1112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C010954-D565-8170-0AFE-D4D5B004B177}"/>
                    </a:ext>
                  </a:extLst>
                </p14:cNvPr>
                <p14:cNvContentPartPr/>
                <p14:nvPr/>
              </p14:nvContentPartPr>
              <p14:xfrm>
                <a:off x="1405697" y="330000"/>
                <a:ext cx="34200" cy="432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C010954-D565-8170-0AFE-D4D5B004B17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388057" y="312000"/>
                  <a:ext cx="698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6A740D8-40AA-7240-9458-83E33AC49405}"/>
                    </a:ext>
                  </a:extLst>
                </p14:cNvPr>
                <p14:cNvContentPartPr/>
                <p14:nvPr/>
              </p14:nvContentPartPr>
              <p14:xfrm>
                <a:off x="7581137" y="1261320"/>
                <a:ext cx="943200" cy="3020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6A740D8-40AA-7240-9458-83E33AC4940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563137" y="1243320"/>
                  <a:ext cx="97884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EE7AE44-7F34-F073-049B-0D558078D0F4}"/>
                    </a:ext>
                  </a:extLst>
                </p14:cNvPr>
                <p14:cNvContentPartPr/>
                <p14:nvPr/>
              </p14:nvContentPartPr>
              <p14:xfrm>
                <a:off x="7699217" y="1258440"/>
                <a:ext cx="360" cy="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EE7AE44-7F34-F073-049B-0D558078D0F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681577" y="124080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CE615B7-B174-1263-7BC4-F4667599DA4C}"/>
                    </a:ext>
                  </a:extLst>
                </p14:cNvPr>
                <p14:cNvContentPartPr/>
                <p14:nvPr/>
              </p14:nvContentPartPr>
              <p14:xfrm>
                <a:off x="6656297" y="1209840"/>
                <a:ext cx="798840" cy="4680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CE615B7-B174-1263-7BC4-F4667599DA4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638657" y="1192200"/>
                  <a:ext cx="834480" cy="50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8313B38-6A47-CA8F-C0CC-B51DB18455B1}"/>
                    </a:ext>
                  </a:extLst>
                </p14:cNvPr>
                <p14:cNvContentPartPr/>
                <p14:nvPr/>
              </p14:nvContentPartPr>
              <p14:xfrm>
                <a:off x="7273337" y="941280"/>
                <a:ext cx="417960" cy="3013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8313B38-6A47-CA8F-C0CC-B51DB18455B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255697" y="923640"/>
                  <a:ext cx="45360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36DE164-14A4-E423-770A-43AE8DD6C133}"/>
                    </a:ext>
                  </a:extLst>
                </p14:cNvPr>
                <p14:cNvContentPartPr/>
                <p14:nvPr/>
              </p14:nvContentPartPr>
              <p14:xfrm>
                <a:off x="6852857" y="1276440"/>
                <a:ext cx="227520" cy="280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36DE164-14A4-E423-770A-43AE8DD6C13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834857" y="1258440"/>
                  <a:ext cx="2631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26A3224-03D2-B41B-7E09-C63D86DC3005}"/>
                    </a:ext>
                  </a:extLst>
                </p14:cNvPr>
                <p14:cNvContentPartPr/>
                <p14:nvPr/>
              </p14:nvContentPartPr>
              <p14:xfrm>
                <a:off x="6547217" y="1350960"/>
                <a:ext cx="239760" cy="2959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26A3224-03D2-B41B-7E09-C63D86DC300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529577" y="1333320"/>
                  <a:ext cx="27540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E1055D8-6D97-9E37-3185-FBB2C1DD3858}"/>
                    </a:ext>
                  </a:extLst>
                </p14:cNvPr>
                <p14:cNvContentPartPr/>
                <p14:nvPr/>
              </p14:nvContentPartPr>
              <p14:xfrm>
                <a:off x="6365057" y="1401360"/>
                <a:ext cx="171360" cy="1504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E1055D8-6D97-9E37-3185-FBB2C1DD385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347057" y="1383720"/>
                  <a:ext cx="207000" cy="186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202D2291-8960-9AC8-5C5C-C8357518061A}"/>
                  </a:ext>
                </a:extLst>
              </p14:cNvPr>
              <p14:cNvContentPartPr/>
              <p14:nvPr/>
            </p14:nvContentPartPr>
            <p14:xfrm>
              <a:off x="4773857" y="1444560"/>
              <a:ext cx="54000" cy="421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202D2291-8960-9AC8-5C5C-C8357518061A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756217" y="1426920"/>
                <a:ext cx="8964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2CB0FA9-D26C-90E4-003E-F1F2AB1C0482}"/>
                  </a:ext>
                </a:extLst>
              </p14:cNvPr>
              <p14:cNvContentPartPr/>
              <p14:nvPr/>
            </p14:nvContentPartPr>
            <p14:xfrm>
              <a:off x="4365977" y="1375440"/>
              <a:ext cx="556920" cy="1389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2CB0FA9-D26C-90E4-003E-F1F2AB1C0482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347977" y="1357800"/>
                <a:ext cx="59256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C50D0AF9-5774-C40F-C567-52BDFDDF6F71}"/>
                  </a:ext>
                </a:extLst>
              </p14:cNvPr>
              <p14:cNvContentPartPr/>
              <p14:nvPr/>
            </p14:nvContentPartPr>
            <p14:xfrm>
              <a:off x="4752617" y="1611240"/>
              <a:ext cx="243000" cy="414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C50D0AF9-5774-C40F-C567-52BDFDDF6F71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734617" y="1593600"/>
                <a:ext cx="27864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52441ECA-BE18-51BD-D979-9869BB587ED7}"/>
                  </a:ext>
                </a:extLst>
              </p14:cNvPr>
              <p14:cNvContentPartPr/>
              <p14:nvPr/>
            </p14:nvContentPartPr>
            <p14:xfrm>
              <a:off x="4827497" y="1100040"/>
              <a:ext cx="510480" cy="2293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52441ECA-BE18-51BD-D979-9869BB587ED7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809857" y="1082040"/>
                <a:ext cx="54612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699AE78C-0E80-CC52-4C92-BD1F6C3D1610}"/>
                  </a:ext>
                </a:extLst>
              </p14:cNvPr>
              <p14:cNvContentPartPr/>
              <p14:nvPr/>
            </p14:nvContentPartPr>
            <p14:xfrm>
              <a:off x="4144577" y="1214880"/>
              <a:ext cx="82800" cy="2854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699AE78C-0E80-CC52-4C92-BD1F6C3D1610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4126937" y="1196880"/>
                <a:ext cx="118440" cy="3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697867D0-45BF-1855-ED2D-5BE319D5CC8A}"/>
                  </a:ext>
                </a:extLst>
              </p14:cNvPr>
              <p14:cNvContentPartPr/>
              <p14:nvPr/>
            </p14:nvContentPartPr>
            <p14:xfrm>
              <a:off x="4221977" y="1614120"/>
              <a:ext cx="10800" cy="367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697867D0-45BF-1855-ED2D-5BE319D5CC8A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203977" y="1596480"/>
                <a:ext cx="4644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27E4922A-1D81-783A-E17C-C700D28C10BB}"/>
                  </a:ext>
                </a:extLst>
              </p14:cNvPr>
              <p14:cNvContentPartPr/>
              <p14:nvPr/>
            </p14:nvContentPartPr>
            <p14:xfrm>
              <a:off x="3509177" y="1426200"/>
              <a:ext cx="541080" cy="1116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27E4922A-1D81-783A-E17C-C700D28C10BB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491177" y="1408560"/>
                <a:ext cx="57672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5FFC4F4-CD45-23E1-DE8C-995CE1C25F13}"/>
                  </a:ext>
                </a:extLst>
              </p14:cNvPr>
              <p14:cNvContentPartPr/>
              <p14:nvPr/>
            </p14:nvContentPartPr>
            <p14:xfrm>
              <a:off x="3697457" y="1726080"/>
              <a:ext cx="209160" cy="252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5FFC4F4-CD45-23E1-DE8C-995CE1C25F13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679457" y="1708080"/>
                <a:ext cx="24480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B9443BCC-19C3-11DB-1A93-5D0575ED9532}"/>
                  </a:ext>
                </a:extLst>
              </p14:cNvPr>
              <p14:cNvContentPartPr/>
              <p14:nvPr/>
            </p14:nvContentPartPr>
            <p14:xfrm>
              <a:off x="3592337" y="1238280"/>
              <a:ext cx="117720" cy="43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B9443BCC-19C3-11DB-1A93-5D0575ED9532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3574697" y="1220280"/>
                <a:ext cx="1533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FE884F6D-EFE5-77E8-23D3-DA58040AE88A}"/>
                  </a:ext>
                </a:extLst>
              </p14:cNvPr>
              <p14:cNvContentPartPr/>
              <p14:nvPr/>
            </p14:nvContentPartPr>
            <p14:xfrm>
              <a:off x="3237737" y="1254480"/>
              <a:ext cx="41400" cy="3132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FE884F6D-EFE5-77E8-23D3-DA58040AE88A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3219737" y="1236480"/>
                <a:ext cx="77040" cy="3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D5E92F95-9191-621D-402C-823A339B3FD6}"/>
                  </a:ext>
                </a:extLst>
              </p14:cNvPr>
              <p14:cNvContentPartPr/>
              <p14:nvPr/>
            </p14:nvContentPartPr>
            <p14:xfrm>
              <a:off x="3020657" y="1503960"/>
              <a:ext cx="138240" cy="1432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D5E92F95-9191-621D-402C-823A339B3FD6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002657" y="1485960"/>
                <a:ext cx="17388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2A0CA325-1012-3176-DAD4-9C23E37BE1EB}"/>
                  </a:ext>
                </a:extLst>
              </p14:cNvPr>
              <p14:cNvContentPartPr/>
              <p14:nvPr/>
            </p14:nvContentPartPr>
            <p14:xfrm>
              <a:off x="3108857" y="1367160"/>
              <a:ext cx="360" cy="3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2A0CA325-1012-3176-DAD4-9C23E37BE1EB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091217" y="13495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7267AC72-6688-1CD5-CF6F-55FF3E5D0C3B}"/>
                  </a:ext>
                </a:extLst>
              </p14:cNvPr>
              <p14:cNvContentPartPr/>
              <p14:nvPr/>
            </p14:nvContentPartPr>
            <p14:xfrm>
              <a:off x="2581457" y="1292640"/>
              <a:ext cx="282240" cy="2390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7267AC72-6688-1CD5-CF6F-55FF3E5D0C3B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2563457" y="1274640"/>
                <a:ext cx="31788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290DEA42-7653-C61E-5DA7-429D7977B4E3}"/>
                  </a:ext>
                </a:extLst>
              </p14:cNvPr>
              <p14:cNvContentPartPr/>
              <p14:nvPr/>
            </p14:nvContentPartPr>
            <p14:xfrm>
              <a:off x="1944977" y="1436280"/>
              <a:ext cx="495360" cy="2332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290DEA42-7653-C61E-5DA7-429D7977B4E3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926977" y="1418280"/>
                <a:ext cx="53100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FE861252-52F7-EA0F-58F3-AA1374422400}"/>
                  </a:ext>
                </a:extLst>
              </p14:cNvPr>
              <p14:cNvContentPartPr/>
              <p14:nvPr/>
            </p14:nvContentPartPr>
            <p14:xfrm>
              <a:off x="2333417" y="1286160"/>
              <a:ext cx="360" cy="3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FE861252-52F7-EA0F-58F3-AA1374422400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2315777" y="12685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147189E8-D4C0-8772-446C-66C3766F4FB9}"/>
                  </a:ext>
                </a:extLst>
              </p14:cNvPr>
              <p14:cNvContentPartPr/>
              <p14:nvPr/>
            </p14:nvContentPartPr>
            <p14:xfrm>
              <a:off x="1983857" y="1083840"/>
              <a:ext cx="153720" cy="3441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147189E8-D4C0-8772-446C-66C3766F4FB9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965857" y="1065840"/>
                <a:ext cx="189360" cy="3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9FE42055-FB36-7748-61BB-68AEA076A061}"/>
                  </a:ext>
                </a:extLst>
              </p14:cNvPr>
              <p14:cNvContentPartPr/>
              <p14:nvPr/>
            </p14:nvContentPartPr>
            <p14:xfrm>
              <a:off x="2279057" y="1126680"/>
              <a:ext cx="2520" cy="129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9FE42055-FB36-7748-61BB-68AEA076A061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2261057" y="1108680"/>
                <a:ext cx="3816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F4976D01-DD3F-DAF7-2AB7-9CE048863B28}"/>
                  </a:ext>
                </a:extLst>
              </p14:cNvPr>
              <p14:cNvContentPartPr/>
              <p14:nvPr/>
            </p14:nvContentPartPr>
            <p14:xfrm>
              <a:off x="1570217" y="1490640"/>
              <a:ext cx="188640" cy="2358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F4976D01-DD3F-DAF7-2AB7-9CE048863B28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552577" y="1472640"/>
                <a:ext cx="22428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62FB485F-D318-8289-91CD-5E2B967CE66E}"/>
                  </a:ext>
                </a:extLst>
              </p14:cNvPr>
              <p14:cNvContentPartPr/>
              <p14:nvPr/>
            </p14:nvContentPartPr>
            <p14:xfrm>
              <a:off x="1427297" y="1393800"/>
              <a:ext cx="133200" cy="3718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62FB485F-D318-8289-91CD-5E2B967CE66E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409297" y="1376160"/>
                <a:ext cx="168840" cy="40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40B905FF-9EB8-65E8-327B-99B5D09C4D01}"/>
                  </a:ext>
                </a:extLst>
              </p14:cNvPr>
              <p14:cNvContentPartPr/>
              <p14:nvPr/>
            </p14:nvContentPartPr>
            <p14:xfrm>
              <a:off x="1084937" y="3568560"/>
              <a:ext cx="433440" cy="396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40B905FF-9EB8-65E8-327B-99B5D09C4D01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066937" y="3550920"/>
                <a:ext cx="46908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E2EE7025-6830-B8BF-23C1-99EA0F994CED}"/>
                  </a:ext>
                </a:extLst>
              </p14:cNvPr>
              <p14:cNvContentPartPr/>
              <p14:nvPr/>
            </p14:nvContentPartPr>
            <p14:xfrm>
              <a:off x="1795577" y="3569640"/>
              <a:ext cx="387000" cy="183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E2EE7025-6830-B8BF-23C1-99EA0F994CED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777937" y="3551640"/>
                <a:ext cx="42264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2AD5BFAE-288A-C66C-B26F-128D35B080CD}"/>
                  </a:ext>
                </a:extLst>
              </p14:cNvPr>
              <p14:cNvContentPartPr/>
              <p14:nvPr/>
            </p14:nvContentPartPr>
            <p14:xfrm>
              <a:off x="2367617" y="3590520"/>
              <a:ext cx="70200" cy="14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2AD5BFAE-288A-C66C-B26F-128D35B080CD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2349617" y="3572880"/>
                <a:ext cx="105840" cy="3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94" name="Group 93">
            <a:extLst>
              <a:ext uri="{FF2B5EF4-FFF2-40B4-BE49-F238E27FC236}">
                <a16:creationId xmlns:a16="http://schemas.microsoft.com/office/drawing/2014/main" id="{E15ED62F-108E-94CE-5C98-07B18EE2D318}"/>
              </a:ext>
            </a:extLst>
          </p:cNvPr>
          <p:cNvGrpSpPr/>
          <p:nvPr/>
        </p:nvGrpSpPr>
        <p:grpSpPr>
          <a:xfrm>
            <a:off x="2803577" y="1821480"/>
            <a:ext cx="4709880" cy="2019600"/>
            <a:chOff x="2803577" y="1821480"/>
            <a:chExt cx="4709880" cy="201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5B8E5FD-61FA-DFF4-C9C6-5E7E637793E8}"/>
                    </a:ext>
                  </a:extLst>
                </p14:cNvPr>
                <p14:cNvContentPartPr/>
                <p14:nvPr/>
              </p14:nvContentPartPr>
              <p14:xfrm>
                <a:off x="3903377" y="3450480"/>
                <a:ext cx="830880" cy="3906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5B8E5FD-61FA-DFF4-C9C6-5E7E637793E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885737" y="3432480"/>
                  <a:ext cx="86652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016DA4E-EA19-B76A-0F70-D5050B1A8A02}"/>
                    </a:ext>
                  </a:extLst>
                </p14:cNvPr>
                <p14:cNvContentPartPr/>
                <p14:nvPr/>
              </p14:nvContentPartPr>
              <p14:xfrm>
                <a:off x="4564337" y="1821480"/>
                <a:ext cx="389160" cy="16531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016DA4E-EA19-B76A-0F70-D5050B1A8A0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546337" y="1803480"/>
                  <a:ext cx="424800" cy="168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68C493D-DE96-35AA-8A3D-0FBCE77B11A6}"/>
                    </a:ext>
                  </a:extLst>
                </p14:cNvPr>
                <p14:cNvContentPartPr/>
                <p14:nvPr/>
              </p14:nvContentPartPr>
              <p14:xfrm>
                <a:off x="2803577" y="3579000"/>
                <a:ext cx="329400" cy="252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68C493D-DE96-35AA-8A3D-0FBCE77B11A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785577" y="3561360"/>
                  <a:ext cx="3650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3D6A52D-4ADE-A191-0865-9361FED9F956}"/>
                    </a:ext>
                  </a:extLst>
                </p14:cNvPr>
                <p14:cNvContentPartPr/>
                <p14:nvPr/>
              </p14:nvContentPartPr>
              <p14:xfrm>
                <a:off x="3247817" y="3575400"/>
                <a:ext cx="277200" cy="165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3D6A52D-4ADE-A191-0865-9361FED9F95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230177" y="3557760"/>
                  <a:ext cx="3128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493456D-B30D-889F-B7E4-91A272A5FD37}"/>
                    </a:ext>
                  </a:extLst>
                </p14:cNvPr>
                <p14:cNvContentPartPr/>
                <p14:nvPr/>
              </p14:nvContentPartPr>
              <p14:xfrm>
                <a:off x="3626537" y="3550560"/>
                <a:ext cx="243000" cy="288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493456D-B30D-889F-B7E4-91A272A5FD3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608537" y="3532560"/>
                  <a:ext cx="2786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89D56BA-18EF-0DC6-CE70-9002E9050726}"/>
                    </a:ext>
                  </a:extLst>
                </p14:cNvPr>
                <p14:cNvContentPartPr/>
                <p14:nvPr/>
              </p14:nvContentPartPr>
              <p14:xfrm>
                <a:off x="4347257" y="2442840"/>
                <a:ext cx="37440" cy="2588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89D56BA-18EF-0DC6-CE70-9002E905072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329617" y="2424840"/>
                  <a:ext cx="7308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1B7557B-E417-4AAF-6AFC-B24FA1D57139}"/>
                    </a:ext>
                  </a:extLst>
                </p14:cNvPr>
                <p14:cNvContentPartPr/>
                <p14:nvPr/>
              </p14:nvContentPartPr>
              <p14:xfrm>
                <a:off x="4396577" y="2939640"/>
                <a:ext cx="17640" cy="3103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1B7557B-E417-4AAF-6AFC-B24FA1D5713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378937" y="2922000"/>
                  <a:ext cx="5328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82BBA69-9CAD-7504-0E49-1843A4502B02}"/>
                    </a:ext>
                  </a:extLst>
                </p14:cNvPr>
                <p14:cNvContentPartPr/>
                <p14:nvPr/>
              </p14:nvContentPartPr>
              <p14:xfrm>
                <a:off x="4391537" y="3419880"/>
                <a:ext cx="4320" cy="957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82BBA69-9CAD-7504-0E49-1843A4502B0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373537" y="3402240"/>
                  <a:ext cx="399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456AE68-EDCD-933F-7E92-FD3452E4D281}"/>
                    </a:ext>
                  </a:extLst>
                </p14:cNvPr>
                <p14:cNvContentPartPr/>
                <p14:nvPr/>
              </p14:nvContentPartPr>
              <p14:xfrm>
                <a:off x="4759817" y="3397920"/>
                <a:ext cx="2753640" cy="2444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456AE68-EDCD-933F-7E92-FD3452E4D28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741817" y="3380280"/>
                  <a:ext cx="2789280" cy="28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421257C-1D27-2AFF-65B4-DEFBCED25DDF}"/>
              </a:ext>
            </a:extLst>
          </p:cNvPr>
          <p:cNvGrpSpPr/>
          <p:nvPr/>
        </p:nvGrpSpPr>
        <p:grpSpPr>
          <a:xfrm>
            <a:off x="7957697" y="3127920"/>
            <a:ext cx="985680" cy="520200"/>
            <a:chOff x="7957697" y="3127920"/>
            <a:chExt cx="985680" cy="52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7B30727-C5AC-B292-80B3-159569C9D0A7}"/>
                    </a:ext>
                  </a:extLst>
                </p14:cNvPr>
                <p14:cNvContentPartPr/>
                <p14:nvPr/>
              </p14:nvContentPartPr>
              <p14:xfrm>
                <a:off x="8778137" y="3234840"/>
                <a:ext cx="88920" cy="2282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7B30727-C5AC-B292-80B3-159569C9D0A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760497" y="3216840"/>
                  <a:ext cx="12456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5194F62-5696-8EEE-A9EA-D15AE0E88C2C}"/>
                    </a:ext>
                  </a:extLst>
                </p14:cNvPr>
                <p14:cNvContentPartPr/>
                <p14:nvPr/>
              </p14:nvContentPartPr>
              <p14:xfrm>
                <a:off x="8624057" y="3127920"/>
                <a:ext cx="319320" cy="1454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5194F62-5696-8EEE-A9EA-D15AE0E88C2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606057" y="3110280"/>
                  <a:ext cx="3549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4A87227-22E6-EFF0-4226-4ECBFFBE5911}"/>
                    </a:ext>
                  </a:extLst>
                </p14:cNvPr>
                <p14:cNvContentPartPr/>
                <p14:nvPr/>
              </p14:nvContentPartPr>
              <p14:xfrm>
                <a:off x="8568257" y="3419880"/>
                <a:ext cx="118440" cy="1796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4A87227-22E6-EFF0-4226-4ECBFFBE591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550617" y="3402240"/>
                  <a:ext cx="1540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5CBE701-322B-0293-1FB2-80FAA0145ED7}"/>
                    </a:ext>
                  </a:extLst>
                </p14:cNvPr>
                <p14:cNvContentPartPr/>
                <p14:nvPr/>
              </p14:nvContentPartPr>
              <p14:xfrm>
                <a:off x="8420297" y="3487560"/>
                <a:ext cx="93960" cy="1281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5CBE701-322B-0293-1FB2-80FAA0145ED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402657" y="3469920"/>
                  <a:ext cx="1296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04C176F-402C-D812-9ECD-37A448F68586}"/>
                    </a:ext>
                  </a:extLst>
                </p14:cNvPr>
                <p14:cNvContentPartPr/>
                <p14:nvPr/>
              </p14:nvContentPartPr>
              <p14:xfrm>
                <a:off x="7957697" y="3271920"/>
                <a:ext cx="484920" cy="3762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04C176F-402C-D812-9ECD-37A448F6858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940057" y="3253920"/>
                  <a:ext cx="520560" cy="41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FB46899B-3230-8AAF-BA92-BC0AF805F635}"/>
              </a:ext>
            </a:extLst>
          </p:cNvPr>
          <p:cNvGrpSpPr/>
          <p:nvPr/>
        </p:nvGrpSpPr>
        <p:grpSpPr>
          <a:xfrm>
            <a:off x="7922777" y="3800760"/>
            <a:ext cx="706680" cy="458280"/>
            <a:chOff x="7922777" y="3800760"/>
            <a:chExt cx="706680" cy="45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CCB4EB5-C282-CA2E-BB9E-7F57CF49B120}"/>
                    </a:ext>
                  </a:extLst>
                </p14:cNvPr>
                <p14:cNvContentPartPr/>
                <p14:nvPr/>
              </p14:nvContentPartPr>
              <p14:xfrm>
                <a:off x="7922777" y="3869520"/>
                <a:ext cx="361800" cy="3895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CCB4EB5-C282-CA2E-BB9E-7F57CF49B12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905137" y="3851520"/>
                  <a:ext cx="39744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A3B9E91-1DC9-B2CC-555F-E227902D5CA8}"/>
                    </a:ext>
                  </a:extLst>
                </p14:cNvPr>
                <p14:cNvContentPartPr/>
                <p14:nvPr/>
              </p14:nvContentPartPr>
              <p14:xfrm>
                <a:off x="7996577" y="4061040"/>
                <a:ext cx="270000" cy="424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A3B9E91-1DC9-B2CC-555F-E227902D5CA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978577" y="4043040"/>
                  <a:ext cx="3056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581EA30-F855-2EC5-9448-DE4C61B06E5B}"/>
                    </a:ext>
                  </a:extLst>
                </p14:cNvPr>
                <p14:cNvContentPartPr/>
                <p14:nvPr/>
              </p14:nvContentPartPr>
              <p14:xfrm>
                <a:off x="8386457" y="3800760"/>
                <a:ext cx="243000" cy="4197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581EA30-F855-2EC5-9448-DE4C61B06E5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368457" y="3782760"/>
                  <a:ext cx="278640" cy="455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DA1D4D81-7960-D7F7-F471-233EBC472A9E}"/>
                  </a:ext>
                </a:extLst>
              </p14:cNvPr>
              <p14:cNvContentPartPr/>
              <p14:nvPr/>
            </p14:nvContentPartPr>
            <p14:xfrm>
              <a:off x="5682497" y="2413320"/>
              <a:ext cx="360" cy="3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DA1D4D81-7960-D7F7-F471-233EBC472A9E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5664497" y="2395320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9" name="Group 108">
            <a:extLst>
              <a:ext uri="{FF2B5EF4-FFF2-40B4-BE49-F238E27FC236}">
                <a16:creationId xmlns:a16="http://schemas.microsoft.com/office/drawing/2014/main" id="{C2D003D9-0386-02ED-F7EB-0C2B4F0810AE}"/>
              </a:ext>
            </a:extLst>
          </p:cNvPr>
          <p:cNvGrpSpPr/>
          <p:nvPr/>
        </p:nvGrpSpPr>
        <p:grpSpPr>
          <a:xfrm>
            <a:off x="5611577" y="2554440"/>
            <a:ext cx="215640" cy="1323000"/>
            <a:chOff x="5611577" y="2554440"/>
            <a:chExt cx="215640" cy="132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AA14E75-91B3-3896-987E-ACEB61C05DFE}"/>
                    </a:ext>
                  </a:extLst>
                </p14:cNvPr>
                <p14:cNvContentPartPr/>
                <p14:nvPr/>
              </p14:nvContentPartPr>
              <p14:xfrm>
                <a:off x="5721377" y="2554440"/>
                <a:ext cx="14040" cy="5104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AA14E75-91B3-3896-987E-ACEB61C05DFE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703737" y="2536440"/>
                  <a:ext cx="49680" cy="54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0483D6E-7F83-0A7D-82B0-FE13C2B61E60}"/>
                    </a:ext>
                  </a:extLst>
                </p14:cNvPr>
                <p14:cNvContentPartPr/>
                <p14:nvPr/>
              </p14:nvContentPartPr>
              <p14:xfrm>
                <a:off x="5750177" y="3441840"/>
                <a:ext cx="360" cy="3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0483D6E-7F83-0A7D-82B0-FE13C2B61E6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732537" y="342420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731A223-C9BC-511A-8113-4C5499C7F28B}"/>
                    </a:ext>
                  </a:extLst>
                </p14:cNvPr>
                <p14:cNvContentPartPr/>
                <p14:nvPr/>
              </p14:nvContentPartPr>
              <p14:xfrm>
                <a:off x="5611577" y="3543720"/>
                <a:ext cx="360" cy="3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731A223-C9BC-511A-8113-4C5499C7F28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593577" y="352608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9937F64-285B-3D64-5211-699FAC8B6B39}"/>
                    </a:ext>
                  </a:extLst>
                </p14:cNvPr>
                <p14:cNvContentPartPr/>
                <p14:nvPr/>
              </p14:nvContentPartPr>
              <p14:xfrm>
                <a:off x="5716337" y="3044040"/>
                <a:ext cx="110880" cy="8334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9937F64-285B-3D64-5211-699FAC8B6B3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698337" y="3026040"/>
                  <a:ext cx="146520" cy="86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C0B74D3D-A7C9-F7F4-355E-F957E5BB56EE}"/>
              </a:ext>
            </a:extLst>
          </p:cNvPr>
          <p:cNvGrpSpPr/>
          <p:nvPr/>
        </p:nvGrpSpPr>
        <p:grpSpPr>
          <a:xfrm>
            <a:off x="1089977" y="4100280"/>
            <a:ext cx="5106960" cy="721440"/>
            <a:chOff x="1089977" y="4100280"/>
            <a:chExt cx="5106960" cy="72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FD24F01-A5D4-571E-24C1-8324F788F977}"/>
                    </a:ext>
                  </a:extLst>
                </p14:cNvPr>
                <p14:cNvContentPartPr/>
                <p14:nvPr/>
              </p14:nvContentPartPr>
              <p14:xfrm>
                <a:off x="5729657" y="4100280"/>
                <a:ext cx="75600" cy="3178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FD24F01-A5D4-571E-24C1-8324F788F977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712017" y="4082640"/>
                  <a:ext cx="11124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511BC42-713C-BC5B-6209-F3083026E5D5}"/>
                    </a:ext>
                  </a:extLst>
                </p14:cNvPr>
                <p14:cNvContentPartPr/>
                <p14:nvPr/>
              </p14:nvContentPartPr>
              <p14:xfrm>
                <a:off x="5885897" y="4491240"/>
                <a:ext cx="360" cy="3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511BC42-713C-BC5B-6209-F3083026E5D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868257" y="447360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83E4733-4E67-C8FC-29DE-89155D6CA3D3}"/>
                    </a:ext>
                  </a:extLst>
                </p14:cNvPr>
                <p14:cNvContentPartPr/>
                <p14:nvPr/>
              </p14:nvContentPartPr>
              <p14:xfrm>
                <a:off x="5388377" y="4532280"/>
                <a:ext cx="808560" cy="2894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83E4733-4E67-C8FC-29DE-89155D6CA3D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370737" y="4514280"/>
                  <a:ext cx="84420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34B2FE39-8EF5-033E-FE26-D6E7EEC18649}"/>
                    </a:ext>
                  </a:extLst>
                </p14:cNvPr>
                <p14:cNvContentPartPr/>
                <p14:nvPr/>
              </p14:nvContentPartPr>
              <p14:xfrm>
                <a:off x="1089977" y="4713720"/>
                <a:ext cx="4316040" cy="867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34B2FE39-8EF5-033E-FE26-D6E7EEC1864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72337" y="4695720"/>
                  <a:ext cx="4351680" cy="12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C6685371-B2FD-7425-F0A6-5212C80BDC3B}"/>
              </a:ext>
            </a:extLst>
          </p:cNvPr>
          <p:cNvGrpSpPr/>
          <p:nvPr/>
        </p:nvGrpSpPr>
        <p:grpSpPr>
          <a:xfrm>
            <a:off x="6071297" y="4716960"/>
            <a:ext cx="3075480" cy="1351440"/>
            <a:chOff x="6071297" y="4716960"/>
            <a:chExt cx="3075480" cy="135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B6EE3EC-7B7E-C423-0207-13C2F18890E3}"/>
                    </a:ext>
                  </a:extLst>
                </p14:cNvPr>
                <p14:cNvContentPartPr/>
                <p14:nvPr/>
              </p14:nvContentPartPr>
              <p14:xfrm>
                <a:off x="6071297" y="4716960"/>
                <a:ext cx="2124360" cy="9248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B6EE3EC-7B7E-C423-0207-13C2F18890E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053297" y="4699320"/>
                  <a:ext cx="2160000" cy="9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CDA7E09-3652-4A92-35F1-11A7EA1BEE95}"/>
                    </a:ext>
                  </a:extLst>
                </p14:cNvPr>
                <p14:cNvContentPartPr/>
                <p14:nvPr/>
              </p14:nvContentPartPr>
              <p14:xfrm>
                <a:off x="9010337" y="5174520"/>
                <a:ext cx="39600" cy="2851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CDA7E09-3652-4A92-35F1-11A7EA1BEE9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992697" y="5156880"/>
                  <a:ext cx="7524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F3F99BF-A6DE-7B1E-4395-DFE46F9D6623}"/>
                    </a:ext>
                  </a:extLst>
                </p14:cNvPr>
                <p14:cNvContentPartPr/>
                <p14:nvPr/>
              </p14:nvContentPartPr>
              <p14:xfrm>
                <a:off x="8861657" y="4993800"/>
                <a:ext cx="285120" cy="1735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F3F99BF-A6DE-7B1E-4395-DFE46F9D662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843657" y="4976160"/>
                  <a:ext cx="3207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78386CD-B36C-7F7D-D77E-78096AFA6443}"/>
                    </a:ext>
                  </a:extLst>
                </p14:cNvPr>
                <p14:cNvContentPartPr/>
                <p14:nvPr/>
              </p14:nvContentPartPr>
              <p14:xfrm>
                <a:off x="8769857" y="5363880"/>
                <a:ext cx="159840" cy="2473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78386CD-B36C-7F7D-D77E-78096AFA644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752217" y="5345880"/>
                  <a:ext cx="19548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89B6473-1FB1-BD11-CBEC-C74AF1FFFFE0}"/>
                    </a:ext>
                  </a:extLst>
                </p14:cNvPr>
                <p14:cNvContentPartPr/>
                <p14:nvPr/>
              </p14:nvContentPartPr>
              <p14:xfrm>
                <a:off x="8478977" y="5311320"/>
                <a:ext cx="302040" cy="2970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89B6473-1FB1-BD11-CBEC-C74AF1FFFFE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461337" y="5293320"/>
                  <a:ext cx="33768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5952157-C7CB-D2D2-37EC-7DB059E21ECD}"/>
                    </a:ext>
                  </a:extLst>
                </p14:cNvPr>
                <p14:cNvContentPartPr/>
                <p14:nvPr/>
              </p14:nvContentPartPr>
              <p14:xfrm>
                <a:off x="8392937" y="5728200"/>
                <a:ext cx="210240" cy="3402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5952157-C7CB-D2D2-37EC-7DB059E21EC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375297" y="5710560"/>
                  <a:ext cx="24588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55050EC-A3BC-1B2D-364C-0460F08B6218}"/>
                    </a:ext>
                  </a:extLst>
                </p14:cNvPr>
                <p14:cNvContentPartPr/>
                <p14:nvPr/>
              </p14:nvContentPartPr>
              <p14:xfrm>
                <a:off x="8746097" y="5820720"/>
                <a:ext cx="16200" cy="2037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55050EC-A3BC-1B2D-364C-0460F08B621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728097" y="5803080"/>
                  <a:ext cx="518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9033C01-50B7-FEE8-0DF7-7B2B82C513EC}"/>
                    </a:ext>
                  </a:extLst>
                </p14:cNvPr>
                <p14:cNvContentPartPr/>
                <p14:nvPr/>
              </p14:nvContentPartPr>
              <p14:xfrm>
                <a:off x="8858417" y="5845920"/>
                <a:ext cx="63000" cy="1976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9033C01-50B7-FEE8-0DF7-7B2B82C513E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840777" y="5827920"/>
                  <a:ext cx="98640" cy="233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96080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5C0B1A-C236-AC6F-DDC2-0A01E50FE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494A6B-BFDA-4EA6-2FCE-7787A00A22AF}"/>
              </a:ext>
            </a:extLst>
          </p:cNvPr>
          <p:cNvSpPr/>
          <p:nvPr/>
        </p:nvSpPr>
        <p:spPr>
          <a:xfrm>
            <a:off x="868072" y="416748"/>
            <a:ext cx="7086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en-US" sz="2800" b="1" dirty="0"/>
              <a:t>Random Access Memory (RAM) </a:t>
            </a:r>
            <a:br>
              <a:rPr lang="en-US" sz="2800" b="1" dirty="0"/>
            </a:br>
            <a:br>
              <a:rPr lang="fa-IR" sz="2800" b="1" dirty="0"/>
            </a:br>
            <a:endParaRPr lang="en-US" sz="2800" b="1" dirty="0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A158413D-9AA9-F820-408D-B2BE30D751ED}"/>
              </a:ext>
            </a:extLst>
          </p:cNvPr>
          <p:cNvGrpSpPr/>
          <p:nvPr/>
        </p:nvGrpSpPr>
        <p:grpSpPr>
          <a:xfrm>
            <a:off x="534497" y="1477680"/>
            <a:ext cx="7998120" cy="2781360"/>
            <a:chOff x="534497" y="1477680"/>
            <a:chExt cx="7998120" cy="278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EBC188DA-10AB-9693-7C52-9E9B0AE2C794}"/>
                    </a:ext>
                  </a:extLst>
                </p14:cNvPr>
                <p14:cNvContentPartPr/>
                <p14:nvPr/>
              </p14:nvContentPartPr>
              <p14:xfrm>
                <a:off x="8278457" y="2142960"/>
                <a:ext cx="40320" cy="136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EBC188DA-10AB-9693-7C52-9E9B0AE2C79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260457" y="2125320"/>
                  <a:ext cx="759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732B278-E65C-80E9-44BD-30C6FA4B8046}"/>
                    </a:ext>
                  </a:extLst>
                </p14:cNvPr>
                <p14:cNvContentPartPr/>
                <p14:nvPr/>
              </p14:nvContentPartPr>
              <p14:xfrm>
                <a:off x="7915217" y="1885200"/>
                <a:ext cx="617400" cy="1998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732B278-E65C-80E9-44BD-30C6FA4B804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897577" y="1867560"/>
                  <a:ext cx="6530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0CCE593-1648-DC00-33DA-187DEC526BC5}"/>
                    </a:ext>
                  </a:extLst>
                </p14:cNvPr>
                <p14:cNvContentPartPr/>
                <p14:nvPr/>
              </p14:nvContentPartPr>
              <p14:xfrm>
                <a:off x="8250737" y="1671720"/>
                <a:ext cx="49680" cy="252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0CCE593-1648-DC00-33DA-187DEC526BC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232737" y="1653720"/>
                  <a:ext cx="853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72BEC40-2E52-AC48-37F6-287B6835C624}"/>
                    </a:ext>
                  </a:extLst>
                </p14:cNvPr>
                <p14:cNvContentPartPr/>
                <p14:nvPr/>
              </p14:nvContentPartPr>
              <p14:xfrm>
                <a:off x="7447937" y="1947480"/>
                <a:ext cx="462600" cy="2217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72BEC40-2E52-AC48-37F6-287B6835C62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430297" y="1929840"/>
                  <a:ext cx="49824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0511F75-F361-FFD5-2B34-904452682DD3}"/>
                    </a:ext>
                  </a:extLst>
                </p14:cNvPr>
                <p14:cNvContentPartPr/>
                <p14:nvPr/>
              </p14:nvContentPartPr>
              <p14:xfrm>
                <a:off x="7728017" y="2274000"/>
                <a:ext cx="44640" cy="22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0511F75-F361-FFD5-2B34-904452682DD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710377" y="2256000"/>
                  <a:ext cx="802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1FE9818-1C8E-6323-FF54-FF40AED63262}"/>
                    </a:ext>
                  </a:extLst>
                </p14:cNvPr>
                <p14:cNvContentPartPr/>
                <p14:nvPr/>
              </p14:nvContentPartPr>
              <p14:xfrm>
                <a:off x="7545137" y="1540680"/>
                <a:ext cx="25920" cy="3632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1FE9818-1C8E-6323-FF54-FF40AED6326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527137" y="1523040"/>
                  <a:ext cx="6156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EDE7182-E74B-43BA-52BE-577C3B378308}"/>
                    </a:ext>
                  </a:extLst>
                </p14:cNvPr>
                <p14:cNvContentPartPr/>
                <p14:nvPr/>
              </p14:nvContentPartPr>
              <p14:xfrm>
                <a:off x="6889577" y="1784400"/>
                <a:ext cx="302760" cy="3751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EDE7182-E74B-43BA-52BE-577C3B37830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871577" y="1766760"/>
                  <a:ext cx="33840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EF7B230-7B95-328B-8902-4ADF575D8EE9}"/>
                    </a:ext>
                  </a:extLst>
                </p14:cNvPr>
                <p14:cNvContentPartPr/>
                <p14:nvPr/>
              </p14:nvContentPartPr>
              <p14:xfrm>
                <a:off x="5852057" y="1708080"/>
                <a:ext cx="933120" cy="5479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EF7B230-7B95-328B-8902-4ADF575D8EE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834057" y="1690080"/>
                  <a:ext cx="968760" cy="58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EED0030-5B60-64A5-FD02-1BF43E87A83D}"/>
                    </a:ext>
                  </a:extLst>
                </p14:cNvPr>
                <p14:cNvContentPartPr/>
                <p14:nvPr/>
              </p14:nvContentPartPr>
              <p14:xfrm>
                <a:off x="6376577" y="1477680"/>
                <a:ext cx="108360" cy="252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EED0030-5B60-64A5-FD02-1BF43E87A83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358937" y="1460040"/>
                  <a:ext cx="1440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9403A99-080F-EACF-3688-25DAFFECAD26}"/>
                    </a:ext>
                  </a:extLst>
                </p14:cNvPr>
                <p14:cNvContentPartPr/>
                <p14:nvPr/>
              </p14:nvContentPartPr>
              <p14:xfrm>
                <a:off x="6325097" y="2172480"/>
                <a:ext cx="172080" cy="55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9403A99-080F-EACF-3688-25DAFFECAD2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307457" y="2154840"/>
                  <a:ext cx="2077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0CF0A80-763C-3A3A-FD36-392B39A7CA6A}"/>
                    </a:ext>
                  </a:extLst>
                </p14:cNvPr>
                <p14:cNvContentPartPr/>
                <p14:nvPr/>
              </p14:nvContentPartPr>
              <p14:xfrm>
                <a:off x="5925137" y="1518720"/>
                <a:ext cx="13680" cy="118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0CF0A80-763C-3A3A-FD36-392B39A7CA6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907137" y="1501080"/>
                  <a:ext cx="493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4DA6CC0-EAF8-4730-CFEC-0501DE9E6382}"/>
                    </a:ext>
                  </a:extLst>
                </p14:cNvPr>
                <p14:cNvContentPartPr/>
                <p14:nvPr/>
              </p14:nvContentPartPr>
              <p14:xfrm>
                <a:off x="4403777" y="1919760"/>
                <a:ext cx="1109520" cy="2635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4DA6CC0-EAF8-4730-CFEC-0501DE9E638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385777" y="1902120"/>
                  <a:ext cx="114516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95E11CB-6C56-6166-D0AB-8888F9764D32}"/>
                    </a:ext>
                  </a:extLst>
                </p14:cNvPr>
                <p14:cNvContentPartPr/>
                <p14:nvPr/>
              </p14:nvContentPartPr>
              <p14:xfrm>
                <a:off x="3098777" y="1728960"/>
                <a:ext cx="154800" cy="4222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95E11CB-6C56-6166-D0AB-8888F9764D3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080777" y="1710960"/>
                  <a:ext cx="190440" cy="45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803DB6F-83A4-5850-79A2-3C0B671DD05C}"/>
                    </a:ext>
                  </a:extLst>
                </p14:cNvPr>
                <p14:cNvContentPartPr/>
                <p14:nvPr/>
              </p14:nvContentPartPr>
              <p14:xfrm>
                <a:off x="3117137" y="1849200"/>
                <a:ext cx="229680" cy="756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803DB6F-83A4-5850-79A2-3C0B671DD05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099497" y="1831200"/>
                  <a:ext cx="2653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A0EEC1B-B8CF-E7FD-2712-BC44A61BF0AC}"/>
                    </a:ext>
                  </a:extLst>
                </p14:cNvPr>
                <p14:cNvContentPartPr/>
                <p14:nvPr/>
              </p14:nvContentPartPr>
              <p14:xfrm>
                <a:off x="3330257" y="1696560"/>
                <a:ext cx="140040" cy="4366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A0EEC1B-B8CF-E7FD-2712-BC44A61BF0A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312617" y="1678560"/>
                  <a:ext cx="17568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437AF3E-E982-EEE5-FDD4-769318E6960C}"/>
                    </a:ext>
                  </a:extLst>
                </p14:cNvPr>
                <p14:cNvContentPartPr/>
                <p14:nvPr/>
              </p14:nvContentPartPr>
              <p14:xfrm>
                <a:off x="3449417" y="1927320"/>
                <a:ext cx="164160" cy="2340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437AF3E-E982-EEE5-FDD4-769318E6960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431417" y="1909320"/>
                  <a:ext cx="19980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D95C287-C9E1-A831-9099-479495D0FB2F}"/>
                    </a:ext>
                  </a:extLst>
                </p14:cNvPr>
                <p14:cNvContentPartPr/>
                <p14:nvPr/>
              </p14:nvContentPartPr>
              <p14:xfrm>
                <a:off x="3675857" y="1756680"/>
                <a:ext cx="167760" cy="3517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D95C287-C9E1-A831-9099-479495D0FB2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657857" y="1738680"/>
                  <a:ext cx="20340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79FF2F6-D392-8032-1441-7BDF9E23AF7F}"/>
                    </a:ext>
                  </a:extLst>
                </p14:cNvPr>
                <p14:cNvContentPartPr/>
                <p14:nvPr/>
              </p14:nvContentPartPr>
              <p14:xfrm>
                <a:off x="3968897" y="1609800"/>
                <a:ext cx="159840" cy="6130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79FF2F6-D392-8032-1441-7BDF9E23AF7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950897" y="1591800"/>
                  <a:ext cx="195480" cy="64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1EDA635-F7F1-BDA8-4664-77CD405D51A2}"/>
                    </a:ext>
                  </a:extLst>
                </p14:cNvPr>
                <p14:cNvContentPartPr/>
                <p14:nvPr/>
              </p14:nvContentPartPr>
              <p14:xfrm>
                <a:off x="2459057" y="2044680"/>
                <a:ext cx="107280" cy="784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1EDA635-F7F1-BDA8-4664-77CD405D51A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441057" y="2027040"/>
                  <a:ext cx="1429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F10D882-97D7-A3FB-F05D-2AB00535BC84}"/>
                    </a:ext>
                  </a:extLst>
                </p14:cNvPr>
                <p14:cNvContentPartPr/>
                <p14:nvPr/>
              </p14:nvContentPartPr>
              <p14:xfrm>
                <a:off x="2503337" y="1881600"/>
                <a:ext cx="31680" cy="500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F10D882-97D7-A3FB-F05D-2AB00535BC8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485337" y="1863600"/>
                  <a:ext cx="673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E6BF93A-E923-61EE-EEBB-1160875A2CAE}"/>
                    </a:ext>
                  </a:extLst>
                </p14:cNvPr>
                <p14:cNvContentPartPr/>
                <p14:nvPr/>
              </p14:nvContentPartPr>
              <p14:xfrm>
                <a:off x="1737977" y="2018040"/>
                <a:ext cx="387360" cy="3456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E6BF93A-E923-61EE-EEBB-1160875A2CA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720337" y="2000400"/>
                  <a:ext cx="42300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7FCF972-DB21-4E3E-D74D-8693D241AE27}"/>
                    </a:ext>
                  </a:extLst>
                </p14:cNvPr>
                <p14:cNvContentPartPr/>
                <p14:nvPr/>
              </p14:nvContentPartPr>
              <p14:xfrm>
                <a:off x="2092937" y="2284080"/>
                <a:ext cx="24120" cy="32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7FCF972-DB21-4E3E-D74D-8693D241AE2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074937" y="2266440"/>
                  <a:ext cx="597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9FE2235-C94B-34F8-2D28-17486438A6D9}"/>
                    </a:ext>
                  </a:extLst>
                </p14:cNvPr>
                <p14:cNvContentPartPr/>
                <p14:nvPr/>
              </p14:nvContentPartPr>
              <p14:xfrm>
                <a:off x="1802777" y="1808160"/>
                <a:ext cx="76320" cy="3340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9FE2235-C94B-34F8-2D28-17486438A6D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785137" y="1790160"/>
                  <a:ext cx="11196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C1ACAC2-7923-FC54-E985-050F9A3AA937}"/>
                    </a:ext>
                  </a:extLst>
                </p14:cNvPr>
                <p14:cNvContentPartPr/>
                <p14:nvPr/>
              </p14:nvContentPartPr>
              <p14:xfrm>
                <a:off x="1547177" y="2112360"/>
                <a:ext cx="235440" cy="2674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C1ACAC2-7923-FC54-E985-050F9A3AA93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529177" y="2094720"/>
                  <a:ext cx="27108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E251C4A-80CE-233D-CD16-1F8AB97686A0}"/>
                    </a:ext>
                  </a:extLst>
                </p14:cNvPr>
                <p14:cNvContentPartPr/>
                <p14:nvPr/>
              </p14:nvContentPartPr>
              <p14:xfrm>
                <a:off x="1353497" y="2151600"/>
                <a:ext cx="152640" cy="1652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E251C4A-80CE-233D-CD16-1F8AB97686A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335497" y="2133960"/>
                  <a:ext cx="1882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14E47CE-FBBC-D731-897E-2DD98808E6A7}"/>
                    </a:ext>
                  </a:extLst>
                </p14:cNvPr>
                <p14:cNvContentPartPr/>
                <p14:nvPr/>
              </p14:nvContentPartPr>
              <p14:xfrm>
                <a:off x="834017" y="1794840"/>
                <a:ext cx="684360" cy="4957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14E47CE-FBBC-D731-897E-2DD98808E6A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16017" y="1776840"/>
                  <a:ext cx="720000" cy="53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FD53A46-05BD-48A4-1855-773689B6ECC6}"/>
                    </a:ext>
                  </a:extLst>
                </p14:cNvPr>
                <p14:cNvContentPartPr/>
                <p14:nvPr/>
              </p14:nvContentPartPr>
              <p14:xfrm>
                <a:off x="1008617" y="2276880"/>
                <a:ext cx="173160" cy="154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FD53A46-05BD-48A4-1855-773689B6ECC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90977" y="2258880"/>
                  <a:ext cx="2088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BDAAB0F-9F76-8FEB-1CD8-CCBC846207EE}"/>
                    </a:ext>
                  </a:extLst>
                </p14:cNvPr>
                <p14:cNvContentPartPr/>
                <p14:nvPr/>
              </p14:nvContentPartPr>
              <p14:xfrm>
                <a:off x="534497" y="1698360"/>
                <a:ext cx="555840" cy="10476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BDAAB0F-9F76-8FEB-1CD8-CCBC846207E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16857" y="1680360"/>
                  <a:ext cx="591480" cy="10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7D448F5-A687-850B-1DB0-2BE7AF5E54AF}"/>
                    </a:ext>
                  </a:extLst>
                </p14:cNvPr>
                <p14:cNvContentPartPr/>
                <p14:nvPr/>
              </p14:nvContentPartPr>
              <p14:xfrm>
                <a:off x="645737" y="1727160"/>
                <a:ext cx="73440" cy="223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7D448F5-A687-850B-1DB0-2BE7AF5E54A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27737" y="1709160"/>
                  <a:ext cx="1090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AEFA48E-BDBD-A76D-BDC7-693E33BC6F0E}"/>
                    </a:ext>
                  </a:extLst>
                </p14:cNvPr>
                <p14:cNvContentPartPr/>
                <p14:nvPr/>
              </p14:nvContentPartPr>
              <p14:xfrm>
                <a:off x="7416617" y="2785200"/>
                <a:ext cx="336240" cy="2512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AEFA48E-BDBD-A76D-BDC7-693E33BC6F0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398617" y="2767560"/>
                  <a:ext cx="37188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D2D7460-1254-5E6B-8D60-4F7699791FA6}"/>
                    </a:ext>
                  </a:extLst>
                </p14:cNvPr>
                <p14:cNvContentPartPr/>
                <p14:nvPr/>
              </p14:nvContentPartPr>
              <p14:xfrm>
                <a:off x="7545137" y="3125040"/>
                <a:ext cx="12600" cy="136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D2D7460-1254-5E6B-8D60-4F7699791FA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527137" y="3107040"/>
                  <a:ext cx="482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9A1463B-E12C-4C54-8ABA-EFED819A4C69}"/>
                    </a:ext>
                  </a:extLst>
                </p14:cNvPr>
                <p14:cNvContentPartPr/>
                <p14:nvPr/>
              </p14:nvContentPartPr>
              <p14:xfrm>
                <a:off x="7202417" y="2745240"/>
                <a:ext cx="15840" cy="2167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9A1463B-E12C-4C54-8ABA-EFED819A4C6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184777" y="2727600"/>
                  <a:ext cx="514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045EADC-2BEB-C6A7-15DB-FCFCE040A165}"/>
                    </a:ext>
                  </a:extLst>
                </p14:cNvPr>
                <p14:cNvContentPartPr/>
                <p14:nvPr/>
              </p14:nvContentPartPr>
              <p14:xfrm>
                <a:off x="7006937" y="2507640"/>
                <a:ext cx="543240" cy="1558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045EADC-2BEB-C6A7-15DB-FCFCE040A16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989297" y="2489640"/>
                  <a:ext cx="5788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BB0230D-F5B3-536F-C1FB-064E2EFE47F6}"/>
                    </a:ext>
                  </a:extLst>
                </p14:cNvPr>
                <p14:cNvContentPartPr/>
                <p14:nvPr/>
              </p14:nvContentPartPr>
              <p14:xfrm>
                <a:off x="5985617" y="2852880"/>
                <a:ext cx="1026360" cy="1987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BB0230D-F5B3-536F-C1FB-064E2EFE47F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967977" y="2835240"/>
                  <a:ext cx="10620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AA00FD0-B221-B48C-A457-EF09EC38CD90}"/>
                    </a:ext>
                  </a:extLst>
                </p14:cNvPr>
                <p14:cNvContentPartPr/>
                <p14:nvPr/>
              </p14:nvContentPartPr>
              <p14:xfrm>
                <a:off x="6695537" y="2690880"/>
                <a:ext cx="16920" cy="39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AA00FD0-B221-B48C-A457-EF09EC38CD9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677537" y="2673240"/>
                  <a:ext cx="525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CB40008-063E-F8B8-7812-336DED806F52}"/>
                    </a:ext>
                  </a:extLst>
                </p14:cNvPr>
                <p14:cNvContentPartPr/>
                <p14:nvPr/>
              </p14:nvContentPartPr>
              <p14:xfrm>
                <a:off x="6330497" y="2493240"/>
                <a:ext cx="478800" cy="2574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CB40008-063E-F8B8-7812-336DED806F5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312497" y="2475240"/>
                  <a:ext cx="51444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DFA58E2-CDA8-80D3-6A28-8A197F278498}"/>
                    </a:ext>
                  </a:extLst>
                </p14:cNvPr>
                <p14:cNvContentPartPr/>
                <p14:nvPr/>
              </p14:nvContentPartPr>
              <p14:xfrm>
                <a:off x="6322217" y="2497200"/>
                <a:ext cx="256320" cy="1530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DFA58E2-CDA8-80D3-6A28-8A197F27849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304217" y="2479200"/>
                  <a:ext cx="2919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EC89269-6767-C6BA-E035-7AB15003C959}"/>
                    </a:ext>
                  </a:extLst>
                </p14:cNvPr>
                <p14:cNvContentPartPr/>
                <p14:nvPr/>
              </p14:nvContentPartPr>
              <p14:xfrm>
                <a:off x="5146817" y="2652720"/>
                <a:ext cx="425520" cy="3614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EC89269-6767-C6BA-E035-7AB15003C95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129177" y="2635080"/>
                  <a:ext cx="46116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F133253-9A88-11D1-8A55-1C9DF4902695}"/>
                    </a:ext>
                  </a:extLst>
                </p14:cNvPr>
                <p14:cNvContentPartPr/>
                <p14:nvPr/>
              </p14:nvContentPartPr>
              <p14:xfrm>
                <a:off x="3704657" y="2686560"/>
                <a:ext cx="831240" cy="4986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F133253-9A88-11D1-8A55-1C9DF490269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686657" y="2668920"/>
                  <a:ext cx="866880" cy="53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5F8A9C8-C789-0AA7-0480-8DE9F8558028}"/>
                    </a:ext>
                  </a:extLst>
                </p14:cNvPr>
                <p14:cNvContentPartPr/>
                <p14:nvPr/>
              </p14:nvContentPartPr>
              <p14:xfrm>
                <a:off x="4111817" y="3180480"/>
                <a:ext cx="360" cy="3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5F8A9C8-C789-0AA7-0480-8DE9F855802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094177" y="316248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FB87878-4DA4-80D4-F467-096A49C295B6}"/>
                    </a:ext>
                  </a:extLst>
                </p14:cNvPr>
                <p14:cNvContentPartPr/>
                <p14:nvPr/>
              </p14:nvContentPartPr>
              <p14:xfrm>
                <a:off x="3811577" y="3071760"/>
                <a:ext cx="61200" cy="1281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FB87878-4DA4-80D4-F467-096A49C295B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793577" y="3053760"/>
                  <a:ext cx="968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C59CBBD-1589-F38F-6694-9697434ACB36}"/>
                    </a:ext>
                  </a:extLst>
                </p14:cNvPr>
                <p14:cNvContentPartPr/>
                <p14:nvPr/>
              </p14:nvContentPartPr>
              <p14:xfrm>
                <a:off x="3448337" y="2969160"/>
                <a:ext cx="293400" cy="2718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C59CBBD-1589-F38F-6694-9697434ACB3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430697" y="2951520"/>
                  <a:ext cx="32904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8B4358D-8145-AA24-6852-E4027C0D8E40}"/>
                    </a:ext>
                  </a:extLst>
                </p14:cNvPr>
                <p14:cNvContentPartPr/>
                <p14:nvPr/>
              </p14:nvContentPartPr>
              <p14:xfrm>
                <a:off x="2783057" y="2703120"/>
                <a:ext cx="747000" cy="4392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8B4358D-8145-AA24-6852-E4027C0D8E4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765057" y="2685120"/>
                  <a:ext cx="78264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EA1590F-11DF-5027-98D1-86CE13038118}"/>
                    </a:ext>
                  </a:extLst>
                </p14:cNvPr>
                <p14:cNvContentPartPr/>
                <p14:nvPr/>
              </p14:nvContentPartPr>
              <p14:xfrm>
                <a:off x="3103817" y="2690880"/>
                <a:ext cx="32400" cy="680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EA1590F-11DF-5027-98D1-86CE1303811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086177" y="2673240"/>
                  <a:ext cx="680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253338B-E786-038C-EDC5-61566DAB078D}"/>
                    </a:ext>
                  </a:extLst>
                </p14:cNvPr>
                <p14:cNvContentPartPr/>
                <p14:nvPr/>
              </p14:nvContentPartPr>
              <p14:xfrm>
                <a:off x="2471297" y="2893920"/>
                <a:ext cx="273600" cy="1969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253338B-E786-038C-EDC5-61566DAB078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453657" y="2876280"/>
                  <a:ext cx="3092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637AF99-6D50-5A5A-575C-B30CB7C6F03C}"/>
                    </a:ext>
                  </a:extLst>
                </p14:cNvPr>
                <p14:cNvContentPartPr/>
                <p14:nvPr/>
              </p14:nvContentPartPr>
              <p14:xfrm>
                <a:off x="2477417" y="3275880"/>
                <a:ext cx="205920" cy="460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637AF99-6D50-5A5A-575C-B30CB7C6F03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459777" y="3257880"/>
                  <a:ext cx="2415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8859759-1ADE-74B6-B4EC-043F9238D6AB}"/>
                    </a:ext>
                  </a:extLst>
                </p14:cNvPr>
                <p14:cNvContentPartPr/>
                <p14:nvPr/>
              </p14:nvContentPartPr>
              <p14:xfrm>
                <a:off x="2126417" y="2670720"/>
                <a:ext cx="170640" cy="4824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8859759-1ADE-74B6-B4EC-043F9238D6A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108417" y="2652720"/>
                  <a:ext cx="206280" cy="51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16ACF8D-ECC9-4B9E-7A94-BD427A278391}"/>
                    </a:ext>
                  </a:extLst>
                </p14:cNvPr>
                <p14:cNvContentPartPr/>
                <p14:nvPr/>
              </p14:nvContentPartPr>
              <p14:xfrm>
                <a:off x="1688657" y="2855760"/>
                <a:ext cx="31320" cy="2016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16ACF8D-ECC9-4B9E-7A94-BD427A27839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670657" y="2838120"/>
                  <a:ext cx="669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A875B83-0CE3-3EEF-2B5A-3AB6FBF46914}"/>
                    </a:ext>
                  </a:extLst>
                </p14:cNvPr>
                <p14:cNvContentPartPr/>
                <p14:nvPr/>
              </p14:nvContentPartPr>
              <p14:xfrm>
                <a:off x="1468697" y="2584320"/>
                <a:ext cx="387000" cy="982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A875B83-0CE3-3EEF-2B5A-3AB6FBF4691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450697" y="2566320"/>
                  <a:ext cx="4226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B675D1B-DF76-D60A-C3B6-F61A79DA0E89}"/>
                    </a:ext>
                  </a:extLst>
                </p14:cNvPr>
                <p14:cNvContentPartPr/>
                <p14:nvPr/>
              </p14:nvContentPartPr>
              <p14:xfrm>
                <a:off x="713777" y="2965920"/>
                <a:ext cx="781920" cy="1767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B675D1B-DF76-D60A-C3B6-F61A79DA0E8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96137" y="2947920"/>
                  <a:ext cx="8175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0179886-0767-42E7-BFCC-6B75A7FE4DCF}"/>
                    </a:ext>
                  </a:extLst>
                </p14:cNvPr>
                <p14:cNvContentPartPr/>
                <p14:nvPr/>
              </p14:nvContentPartPr>
              <p14:xfrm>
                <a:off x="1332617" y="2799600"/>
                <a:ext cx="360" cy="3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0179886-0767-42E7-BFCC-6B75A7FE4DC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314977" y="278196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36C3274-F3E7-4A0F-FD20-649F1B701970}"/>
                    </a:ext>
                  </a:extLst>
                </p14:cNvPr>
                <p14:cNvContentPartPr/>
                <p14:nvPr/>
              </p14:nvContentPartPr>
              <p14:xfrm>
                <a:off x="978017" y="2623920"/>
                <a:ext cx="344880" cy="1540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36C3274-F3E7-4A0F-FD20-649F1B70197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60017" y="2605920"/>
                  <a:ext cx="3805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DFCD514-A9B2-6D8F-8BEC-C14D2CA252E8}"/>
                    </a:ext>
                  </a:extLst>
                </p14:cNvPr>
                <p14:cNvContentPartPr/>
                <p14:nvPr/>
              </p14:nvContentPartPr>
              <p14:xfrm>
                <a:off x="6784817" y="3633360"/>
                <a:ext cx="728280" cy="4593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DFCD514-A9B2-6D8F-8BEC-C14D2CA252E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767177" y="3615720"/>
                  <a:ext cx="76392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DC1A08D-92DA-B222-1A16-977523D49654}"/>
                    </a:ext>
                  </a:extLst>
                </p14:cNvPr>
                <p14:cNvContentPartPr/>
                <p14:nvPr/>
              </p14:nvContentPartPr>
              <p14:xfrm>
                <a:off x="7387817" y="3527520"/>
                <a:ext cx="230760" cy="234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DC1A08D-92DA-B222-1A16-977523D4965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369817" y="3509880"/>
                  <a:ext cx="2664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C05B835-913E-4143-BC21-31A819197D8C}"/>
                    </a:ext>
                  </a:extLst>
                </p14:cNvPr>
                <p14:cNvContentPartPr/>
                <p14:nvPr/>
              </p14:nvContentPartPr>
              <p14:xfrm>
                <a:off x="7330937" y="4066800"/>
                <a:ext cx="7560" cy="147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C05B835-913E-4143-BC21-31A819197D8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313297" y="4048800"/>
                  <a:ext cx="432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E5B4A46-6CB8-EF41-1DD2-46B43F5EEB8C}"/>
                    </a:ext>
                  </a:extLst>
                </p14:cNvPr>
                <p14:cNvContentPartPr/>
                <p14:nvPr/>
              </p14:nvContentPartPr>
              <p14:xfrm>
                <a:off x="6484577" y="3885720"/>
                <a:ext cx="211320" cy="2311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E5B4A46-6CB8-EF41-1DD2-46B43F5EEB8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466937" y="3867720"/>
                  <a:ext cx="2469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8F681B8-5C82-2C2D-5734-27A28216E829}"/>
                    </a:ext>
                  </a:extLst>
                </p14:cNvPr>
                <p14:cNvContentPartPr/>
                <p14:nvPr/>
              </p14:nvContentPartPr>
              <p14:xfrm>
                <a:off x="6495017" y="3525720"/>
                <a:ext cx="10800" cy="3927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8F681B8-5C82-2C2D-5734-27A28216E82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477017" y="3508080"/>
                  <a:ext cx="4644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5355047-787B-13B4-9A97-6337DCE3E458}"/>
                    </a:ext>
                  </a:extLst>
                </p14:cNvPr>
                <p14:cNvContentPartPr/>
                <p14:nvPr/>
              </p14:nvContentPartPr>
              <p14:xfrm>
                <a:off x="5833697" y="3911280"/>
                <a:ext cx="285120" cy="2102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5355047-787B-13B4-9A97-6337DCE3E45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815697" y="3893280"/>
                  <a:ext cx="32076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335FDA1-A77D-1F25-B03E-C8570981446F}"/>
                    </a:ext>
                  </a:extLst>
                </p14:cNvPr>
                <p14:cNvContentPartPr/>
                <p14:nvPr/>
              </p14:nvContentPartPr>
              <p14:xfrm>
                <a:off x="5692577" y="3788880"/>
                <a:ext cx="189360" cy="3103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335FDA1-A77D-1F25-B03E-C8570981446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674937" y="3771240"/>
                  <a:ext cx="22500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C19F8CC-C824-969F-C2AD-C0A221342AC7}"/>
                    </a:ext>
                  </a:extLst>
                </p14:cNvPr>
                <p14:cNvContentPartPr/>
                <p14:nvPr/>
              </p14:nvContentPartPr>
              <p14:xfrm>
                <a:off x="4786457" y="3556320"/>
                <a:ext cx="749160" cy="5248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C19F8CC-C824-969F-C2AD-C0A221342AC7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768817" y="3538680"/>
                  <a:ext cx="784800" cy="56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72FC1CF-050D-D98A-617B-72D4556D5875}"/>
                    </a:ext>
                  </a:extLst>
                </p14:cNvPr>
                <p14:cNvContentPartPr/>
                <p14:nvPr/>
              </p14:nvContentPartPr>
              <p14:xfrm>
                <a:off x="5044577" y="3594480"/>
                <a:ext cx="29160" cy="241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72FC1CF-050D-D98A-617B-72D4556D587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026937" y="3576840"/>
                  <a:ext cx="648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982D9A4-2980-9AF3-DFA9-6DE151FE5C45}"/>
                    </a:ext>
                  </a:extLst>
                </p14:cNvPr>
                <p14:cNvContentPartPr/>
                <p14:nvPr/>
              </p14:nvContentPartPr>
              <p14:xfrm>
                <a:off x="4937657" y="4203240"/>
                <a:ext cx="251280" cy="558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982D9A4-2980-9AF3-DFA9-6DE151FE5C4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920017" y="4185600"/>
                  <a:ext cx="2869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BA39700-0CBA-E3D3-EB1B-8533E313D3F1}"/>
                    </a:ext>
                  </a:extLst>
                </p14:cNvPr>
                <p14:cNvContentPartPr/>
                <p14:nvPr/>
              </p14:nvContentPartPr>
              <p14:xfrm>
                <a:off x="5831537" y="3304320"/>
                <a:ext cx="245160" cy="1440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BA39700-0CBA-E3D3-EB1B-8533E313D3F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813537" y="3286320"/>
                  <a:ext cx="2808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CA09FFF-ADC1-FF11-C66B-270290C9D12C}"/>
                    </a:ext>
                  </a:extLst>
                </p14:cNvPr>
                <p14:cNvContentPartPr/>
                <p14:nvPr/>
              </p14:nvContentPartPr>
              <p14:xfrm>
                <a:off x="3846497" y="3715440"/>
                <a:ext cx="629640" cy="3909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CA09FFF-ADC1-FF11-C66B-270290C9D12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828497" y="3697800"/>
                  <a:ext cx="66528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25A5BC0-68A8-8542-6FB9-7D29D666355F}"/>
                    </a:ext>
                  </a:extLst>
                </p14:cNvPr>
                <p14:cNvContentPartPr/>
                <p14:nvPr/>
              </p14:nvContentPartPr>
              <p14:xfrm>
                <a:off x="4036577" y="4148880"/>
                <a:ext cx="200880" cy="327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25A5BC0-68A8-8542-6FB9-7D29D666355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018937" y="4131240"/>
                  <a:ext cx="2365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08F0069-5650-CD4A-C4B6-0F876C3228C4}"/>
                    </a:ext>
                  </a:extLst>
                </p14:cNvPr>
                <p14:cNvContentPartPr/>
                <p14:nvPr/>
              </p14:nvContentPartPr>
              <p14:xfrm>
                <a:off x="4007777" y="3585840"/>
                <a:ext cx="13680" cy="50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08F0069-5650-CD4A-C4B6-0F876C3228C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990137" y="3568200"/>
                  <a:ext cx="4932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ADDC7354-F48A-93C2-929C-5E1902A10825}"/>
              </a:ext>
            </a:extLst>
          </p:cNvPr>
          <p:cNvGrpSpPr/>
          <p:nvPr/>
        </p:nvGrpSpPr>
        <p:grpSpPr>
          <a:xfrm>
            <a:off x="870017" y="3437880"/>
            <a:ext cx="2428200" cy="834840"/>
            <a:chOff x="870017" y="3437880"/>
            <a:chExt cx="2428200" cy="83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204A087-E3B8-51DB-9389-C7614CDA3C5F}"/>
                    </a:ext>
                  </a:extLst>
                </p14:cNvPr>
                <p14:cNvContentPartPr/>
                <p14:nvPr/>
              </p14:nvContentPartPr>
              <p14:xfrm>
                <a:off x="3151337" y="3783120"/>
                <a:ext cx="146880" cy="2617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204A087-E3B8-51DB-9389-C7614CDA3C5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133337" y="3765480"/>
                  <a:ext cx="18252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4037832-6909-58B7-9BCE-F8898289EC52}"/>
                    </a:ext>
                  </a:extLst>
                </p14:cNvPr>
                <p14:cNvContentPartPr/>
                <p14:nvPr/>
              </p14:nvContentPartPr>
              <p14:xfrm>
                <a:off x="2396417" y="3639120"/>
                <a:ext cx="758880" cy="5320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4037832-6909-58B7-9BCE-F8898289EC5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378417" y="3621480"/>
                  <a:ext cx="794520" cy="56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F71BA7F-4088-4259-7D9A-E948276E844C}"/>
                    </a:ext>
                  </a:extLst>
                </p14:cNvPr>
                <p14:cNvContentPartPr/>
                <p14:nvPr/>
              </p14:nvContentPartPr>
              <p14:xfrm>
                <a:off x="2709977" y="3600960"/>
                <a:ext cx="300600" cy="824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F71BA7F-4088-4259-7D9A-E948276E844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691977" y="3583320"/>
                  <a:ext cx="3362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0E9367C-285F-F453-71C2-D142031726A6}"/>
                    </a:ext>
                  </a:extLst>
                </p14:cNvPr>
                <p14:cNvContentPartPr/>
                <p14:nvPr/>
              </p14:nvContentPartPr>
              <p14:xfrm>
                <a:off x="2200937" y="3809400"/>
                <a:ext cx="370800" cy="4017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0E9367C-285F-F453-71C2-D142031726A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182937" y="3791400"/>
                  <a:ext cx="40644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400BDEC-A03E-942D-6B6B-CCB716950C02}"/>
                    </a:ext>
                  </a:extLst>
                </p14:cNvPr>
                <p14:cNvContentPartPr/>
                <p14:nvPr/>
              </p14:nvContentPartPr>
              <p14:xfrm>
                <a:off x="1398497" y="3531480"/>
                <a:ext cx="491040" cy="5022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400BDEC-A03E-942D-6B6B-CCB716950C02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380857" y="3513840"/>
                  <a:ext cx="526680" cy="53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0D5B6E5-61DA-DB47-A0CF-0888D28719CC}"/>
                    </a:ext>
                  </a:extLst>
                </p14:cNvPr>
                <p14:cNvContentPartPr/>
                <p14:nvPr/>
              </p14:nvContentPartPr>
              <p14:xfrm>
                <a:off x="1633217" y="3437880"/>
                <a:ext cx="180360" cy="298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0D5B6E5-61DA-DB47-A0CF-0888D28719C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615217" y="3419880"/>
                  <a:ext cx="2160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FA79C91-93D5-E346-3FDE-0EB89D21A904}"/>
                    </a:ext>
                  </a:extLst>
                </p14:cNvPr>
                <p14:cNvContentPartPr/>
                <p14:nvPr/>
              </p14:nvContentPartPr>
              <p14:xfrm>
                <a:off x="1061177" y="3795000"/>
                <a:ext cx="206640" cy="3909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FA79C91-93D5-E346-3FDE-0EB89D21A90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43537" y="3777000"/>
                  <a:ext cx="24228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B6A7F7E-DD7C-C972-957A-9947CC157C49}"/>
                    </a:ext>
                  </a:extLst>
                </p14:cNvPr>
                <p14:cNvContentPartPr/>
                <p14:nvPr/>
              </p14:nvContentPartPr>
              <p14:xfrm>
                <a:off x="870017" y="3847560"/>
                <a:ext cx="253800" cy="4251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B6A7F7E-DD7C-C972-957A-9947CC157C49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52377" y="3829560"/>
                  <a:ext cx="28944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9C1537A-F66B-618E-BBDA-FCE07BE562AB}"/>
                    </a:ext>
                  </a:extLst>
                </p14:cNvPr>
                <p14:cNvContentPartPr/>
                <p14:nvPr/>
              </p14:nvContentPartPr>
              <p14:xfrm>
                <a:off x="1011857" y="3618240"/>
                <a:ext cx="360" cy="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9C1537A-F66B-618E-BBDA-FCE07BE562A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94217" y="360060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148DF9BD-D56B-31B3-C8EC-94C4A679E3C2}"/>
                  </a:ext>
                </a:extLst>
              </p14:cNvPr>
              <p14:cNvContentPartPr/>
              <p14:nvPr/>
            </p14:nvContentPartPr>
            <p14:xfrm>
              <a:off x="5287577" y="5208360"/>
              <a:ext cx="410760" cy="1414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148DF9BD-D56B-31B3-C8EC-94C4A679E3C2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5269577" y="5190360"/>
                <a:ext cx="446400" cy="17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4346EA29-16FE-F4F2-7C2E-C2225FBAF61E}"/>
              </a:ext>
            </a:extLst>
          </p:cNvPr>
          <p:cNvGrpSpPr/>
          <p:nvPr/>
        </p:nvGrpSpPr>
        <p:grpSpPr>
          <a:xfrm>
            <a:off x="4608617" y="4506000"/>
            <a:ext cx="1342440" cy="566280"/>
            <a:chOff x="4608617" y="4506000"/>
            <a:chExt cx="1342440" cy="56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1EF4629-0A2B-70DA-3725-171526026102}"/>
                    </a:ext>
                  </a:extLst>
                </p14:cNvPr>
                <p14:cNvContentPartPr/>
                <p14:nvPr/>
              </p14:nvContentPartPr>
              <p14:xfrm>
                <a:off x="4608617" y="4760520"/>
                <a:ext cx="1342440" cy="3117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1EF4629-0A2B-70DA-3725-17152602610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590617" y="4742520"/>
                  <a:ext cx="137808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D05E2D7-F0CA-5ED7-3746-4FFF4469A8D5}"/>
                    </a:ext>
                  </a:extLst>
                </p14:cNvPr>
                <p14:cNvContentPartPr/>
                <p14:nvPr/>
              </p14:nvContentPartPr>
              <p14:xfrm>
                <a:off x="5708057" y="4506000"/>
                <a:ext cx="55800" cy="327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D05E2D7-F0CA-5ED7-3746-4FFF4469A8D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690417" y="4488000"/>
                  <a:ext cx="914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9B2A1DB-BC6E-3BC7-8568-3DF39D1CD92D}"/>
                    </a:ext>
                  </a:extLst>
                </p14:cNvPr>
                <p14:cNvContentPartPr/>
                <p14:nvPr/>
              </p14:nvContentPartPr>
              <p14:xfrm>
                <a:off x="5078777" y="4645320"/>
                <a:ext cx="447840" cy="1252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9B2A1DB-BC6E-3BC7-8568-3DF39D1CD92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060777" y="4627320"/>
                  <a:ext cx="483480" cy="16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E8C2749C-00EF-0CD3-A21A-A1A7727141D8}"/>
              </a:ext>
            </a:extLst>
          </p:cNvPr>
          <p:cNvGrpSpPr/>
          <p:nvPr/>
        </p:nvGrpSpPr>
        <p:grpSpPr>
          <a:xfrm>
            <a:off x="4543817" y="5539200"/>
            <a:ext cx="1530000" cy="196920"/>
            <a:chOff x="4543817" y="5539200"/>
            <a:chExt cx="1530000" cy="19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94969B2-E86C-010C-197A-C1D511B8C5D4}"/>
                    </a:ext>
                  </a:extLst>
                </p14:cNvPr>
                <p14:cNvContentPartPr/>
                <p14:nvPr/>
              </p14:nvContentPartPr>
              <p14:xfrm>
                <a:off x="4543817" y="5539200"/>
                <a:ext cx="1530000" cy="1188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94969B2-E86C-010C-197A-C1D511B8C5D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525817" y="5521560"/>
                  <a:ext cx="15656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2092A6A-A28D-2258-F106-FF7A8C70F710}"/>
                    </a:ext>
                  </a:extLst>
                </p14:cNvPr>
                <p14:cNvContentPartPr/>
                <p14:nvPr/>
              </p14:nvContentPartPr>
              <p14:xfrm>
                <a:off x="4846217" y="5661960"/>
                <a:ext cx="1116360" cy="741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2092A6A-A28D-2258-F106-FF7A8C70F71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828217" y="5644320"/>
                  <a:ext cx="1152000" cy="109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488DFB83-B135-BC21-8091-4DD0A11D474D}"/>
                  </a:ext>
                </a:extLst>
              </p14:cNvPr>
              <p14:cNvContentPartPr/>
              <p14:nvPr/>
            </p14:nvContentPartPr>
            <p14:xfrm>
              <a:off x="-1778503" y="2866200"/>
              <a:ext cx="8640" cy="147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488DFB83-B135-BC21-8091-4DD0A11D474D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-1796503" y="2848560"/>
                <a:ext cx="44280" cy="5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9174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DB6257EF-921E-1F4B-D31D-0BF1416AFAAF}"/>
              </a:ext>
            </a:extLst>
          </p:cNvPr>
          <p:cNvGrpSpPr/>
          <p:nvPr/>
        </p:nvGrpSpPr>
        <p:grpSpPr>
          <a:xfrm>
            <a:off x="5440577" y="455640"/>
            <a:ext cx="2990160" cy="1118880"/>
            <a:chOff x="5440577" y="455640"/>
            <a:chExt cx="2990160" cy="111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40A5EF2-C1CF-29C9-CAED-1FBAD6416A48}"/>
                    </a:ext>
                  </a:extLst>
                </p14:cNvPr>
                <p14:cNvContentPartPr/>
                <p14:nvPr/>
              </p14:nvContentPartPr>
              <p14:xfrm>
                <a:off x="7569617" y="455640"/>
                <a:ext cx="861120" cy="9298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40A5EF2-C1CF-29C9-CAED-1FBAD6416A4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551977" y="437640"/>
                  <a:ext cx="896760" cy="9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2A9F00C-702C-AF27-EC11-3B3E23282310}"/>
                    </a:ext>
                  </a:extLst>
                </p14:cNvPr>
                <p14:cNvContentPartPr/>
                <p14:nvPr/>
              </p14:nvContentPartPr>
              <p14:xfrm>
                <a:off x="7933937" y="1264200"/>
                <a:ext cx="10800" cy="478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2A9F00C-702C-AF27-EC11-3B3E2328231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915937" y="1246560"/>
                  <a:ext cx="464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FCACD62-2B3D-E604-645F-8BD0989029F9}"/>
                    </a:ext>
                  </a:extLst>
                </p14:cNvPr>
                <p14:cNvContentPartPr/>
                <p14:nvPr/>
              </p14:nvContentPartPr>
              <p14:xfrm>
                <a:off x="6951497" y="566520"/>
                <a:ext cx="436320" cy="4032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FCACD62-2B3D-E604-645F-8BD0989029F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933857" y="548880"/>
                  <a:ext cx="47196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50C3069-5335-8D9B-42ED-7F550366CD75}"/>
                    </a:ext>
                  </a:extLst>
                </p14:cNvPr>
                <p14:cNvContentPartPr/>
                <p14:nvPr/>
              </p14:nvContentPartPr>
              <p14:xfrm>
                <a:off x="6190097" y="817800"/>
                <a:ext cx="647640" cy="3600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50C3069-5335-8D9B-42ED-7F550366CD7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172457" y="800160"/>
                  <a:ext cx="68328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3575925-DD36-02F7-F356-9353B31E06B0}"/>
                    </a:ext>
                  </a:extLst>
                </p14:cNvPr>
                <p14:cNvContentPartPr/>
                <p14:nvPr/>
              </p14:nvContentPartPr>
              <p14:xfrm>
                <a:off x="6593657" y="623760"/>
                <a:ext cx="29160" cy="338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3575925-DD36-02F7-F356-9353B31E06B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575657" y="606120"/>
                  <a:ext cx="648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0B50793-2489-90E7-A8DB-F42B041ED872}"/>
                    </a:ext>
                  </a:extLst>
                </p14:cNvPr>
                <p14:cNvContentPartPr/>
                <p14:nvPr/>
              </p14:nvContentPartPr>
              <p14:xfrm>
                <a:off x="6225377" y="504600"/>
                <a:ext cx="110520" cy="3607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0B50793-2489-90E7-A8DB-F42B041ED87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207737" y="486960"/>
                  <a:ext cx="14616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EAAA30E-1554-1840-77E1-F347A547C6A4}"/>
                    </a:ext>
                  </a:extLst>
                </p14:cNvPr>
                <p14:cNvContentPartPr/>
                <p14:nvPr/>
              </p14:nvContentPartPr>
              <p14:xfrm>
                <a:off x="6588617" y="539880"/>
                <a:ext cx="360" cy="136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EAAA30E-1554-1840-77E1-F347A547C6A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570617" y="522240"/>
                  <a:ext cx="360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E14ED33-0878-B34F-B1FA-81526E8DCF03}"/>
                    </a:ext>
                  </a:extLst>
                </p14:cNvPr>
                <p14:cNvContentPartPr/>
                <p14:nvPr/>
              </p14:nvContentPartPr>
              <p14:xfrm>
                <a:off x="5682497" y="884040"/>
                <a:ext cx="331560" cy="4320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E14ED33-0878-B34F-B1FA-81526E8DCF0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664497" y="866400"/>
                  <a:ext cx="36720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C822F71-7E08-528A-1872-94C44916056B}"/>
                    </a:ext>
                  </a:extLst>
                </p14:cNvPr>
                <p14:cNvContentPartPr/>
                <p14:nvPr/>
              </p14:nvContentPartPr>
              <p14:xfrm>
                <a:off x="5440577" y="781080"/>
                <a:ext cx="359280" cy="793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C822F71-7E08-528A-1872-94C44916056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422937" y="763440"/>
                  <a:ext cx="394920" cy="82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84C45BD-ACD0-8113-6473-3E56E78134B4}"/>
              </a:ext>
            </a:extLst>
          </p:cNvPr>
          <p:cNvGrpSpPr/>
          <p:nvPr/>
        </p:nvGrpSpPr>
        <p:grpSpPr>
          <a:xfrm>
            <a:off x="2294537" y="196440"/>
            <a:ext cx="2711880" cy="1390320"/>
            <a:chOff x="2294537" y="196440"/>
            <a:chExt cx="2711880" cy="139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757B116-214B-C534-5A74-864502A42043}"/>
                    </a:ext>
                  </a:extLst>
                </p14:cNvPr>
                <p14:cNvContentPartPr/>
                <p14:nvPr/>
              </p14:nvContentPartPr>
              <p14:xfrm>
                <a:off x="4734257" y="726720"/>
                <a:ext cx="272160" cy="4384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757B116-214B-C534-5A74-864502A4204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716257" y="709080"/>
                  <a:ext cx="30780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B403EB9-3C42-2E7A-1BBA-1FD36F3C17FB}"/>
                    </a:ext>
                  </a:extLst>
                </p14:cNvPr>
                <p14:cNvContentPartPr/>
                <p14:nvPr/>
              </p14:nvContentPartPr>
              <p14:xfrm>
                <a:off x="4611857" y="941280"/>
                <a:ext cx="211320" cy="2160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B403EB9-3C42-2E7A-1BBA-1FD36F3C17F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593857" y="923640"/>
                  <a:ext cx="2469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BA922E3-5041-731B-E74A-1745B5B6896E}"/>
                    </a:ext>
                  </a:extLst>
                </p14:cNvPr>
                <p14:cNvContentPartPr/>
                <p14:nvPr/>
              </p14:nvContentPartPr>
              <p14:xfrm>
                <a:off x="4259777" y="637080"/>
                <a:ext cx="214200" cy="343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BA922E3-5041-731B-E74A-1745B5B6896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242137" y="619440"/>
                  <a:ext cx="24984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0CC92D3-61C9-CB84-71E9-51FEDD0631CE}"/>
                    </a:ext>
                  </a:extLst>
                </p14:cNvPr>
                <p14:cNvContentPartPr/>
                <p14:nvPr/>
              </p14:nvContentPartPr>
              <p14:xfrm>
                <a:off x="4482977" y="218400"/>
                <a:ext cx="324360" cy="5119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0CC92D3-61C9-CB84-71E9-51FEDD0631C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465337" y="200400"/>
                  <a:ext cx="360000" cy="54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E75CF09-9B46-6420-302D-7E5618A207C3}"/>
                    </a:ext>
                  </a:extLst>
                </p14:cNvPr>
                <p14:cNvContentPartPr/>
                <p14:nvPr/>
              </p14:nvContentPartPr>
              <p14:xfrm>
                <a:off x="3224057" y="827880"/>
                <a:ext cx="825840" cy="3823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E75CF09-9B46-6420-302D-7E5618A207C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206417" y="810240"/>
                  <a:ext cx="86148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C89619B-1902-DE05-F98A-401AF9560A9F}"/>
                    </a:ext>
                  </a:extLst>
                </p14:cNvPr>
                <p14:cNvContentPartPr/>
                <p14:nvPr/>
              </p14:nvContentPartPr>
              <p14:xfrm>
                <a:off x="3731297" y="1277520"/>
                <a:ext cx="63000" cy="622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C89619B-1902-DE05-F98A-401AF9560A9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713297" y="1259880"/>
                  <a:ext cx="986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57198BD-2B9D-C253-DD15-4F7120C947D4}"/>
                    </a:ext>
                  </a:extLst>
                </p14:cNvPr>
                <p14:cNvContentPartPr/>
                <p14:nvPr/>
              </p14:nvContentPartPr>
              <p14:xfrm>
                <a:off x="3495857" y="1465440"/>
                <a:ext cx="146520" cy="1213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57198BD-2B9D-C253-DD15-4F7120C947D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477857" y="1447800"/>
                  <a:ext cx="1821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AA9DEAD-F15C-5D83-F047-E25E437194DA}"/>
                    </a:ext>
                  </a:extLst>
                </p14:cNvPr>
                <p14:cNvContentPartPr/>
                <p14:nvPr/>
              </p14:nvContentPartPr>
              <p14:xfrm>
                <a:off x="3373817" y="928680"/>
                <a:ext cx="145440" cy="2451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AA9DEAD-F15C-5D83-F047-E25E437194D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356177" y="910680"/>
                  <a:ext cx="18108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F4525B5-965E-065F-4B18-6A8E71432148}"/>
                    </a:ext>
                  </a:extLst>
                </p14:cNvPr>
                <p14:cNvContentPartPr/>
                <p14:nvPr/>
              </p14:nvContentPartPr>
              <p14:xfrm>
                <a:off x="2698817" y="812040"/>
                <a:ext cx="619560" cy="4744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F4525B5-965E-065F-4B18-6A8E7143214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680817" y="794040"/>
                  <a:ext cx="655200" cy="51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148B71B-0643-4856-E133-CD784C69EA97}"/>
                    </a:ext>
                  </a:extLst>
                </p14:cNvPr>
                <p14:cNvContentPartPr/>
                <p14:nvPr/>
              </p14:nvContentPartPr>
              <p14:xfrm>
                <a:off x="3114257" y="582720"/>
                <a:ext cx="306000" cy="1062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148B71B-0643-4856-E133-CD784C69EA9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096257" y="565080"/>
                  <a:ext cx="3416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7067AE0-60AF-C020-B971-5A979C11FD43}"/>
                    </a:ext>
                  </a:extLst>
                </p14:cNvPr>
                <p14:cNvContentPartPr/>
                <p14:nvPr/>
              </p14:nvContentPartPr>
              <p14:xfrm>
                <a:off x="2294537" y="365280"/>
                <a:ext cx="504360" cy="5911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7067AE0-60AF-C020-B971-5A979C11FD4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276537" y="347280"/>
                  <a:ext cx="540000" cy="62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0772C13-2014-20F9-C3EE-70A201A1CFD3}"/>
                    </a:ext>
                  </a:extLst>
                </p14:cNvPr>
                <p14:cNvContentPartPr/>
                <p14:nvPr/>
              </p14:nvContentPartPr>
              <p14:xfrm>
                <a:off x="2550497" y="196440"/>
                <a:ext cx="34200" cy="748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0772C13-2014-20F9-C3EE-70A201A1CFD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532857" y="178440"/>
                  <a:ext cx="69840" cy="11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5B888C0-ADD6-76F4-2711-914F5CE72C82}"/>
              </a:ext>
            </a:extLst>
          </p:cNvPr>
          <p:cNvGrpSpPr/>
          <p:nvPr/>
        </p:nvGrpSpPr>
        <p:grpSpPr>
          <a:xfrm>
            <a:off x="1902497" y="724920"/>
            <a:ext cx="55080" cy="159840"/>
            <a:chOff x="1902497" y="724920"/>
            <a:chExt cx="55080" cy="15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906609C-8567-E071-5ECA-D4B6A3A5D2C2}"/>
                    </a:ext>
                  </a:extLst>
                </p14:cNvPr>
                <p14:cNvContentPartPr/>
                <p14:nvPr/>
              </p14:nvContentPartPr>
              <p14:xfrm>
                <a:off x="1921217" y="826440"/>
                <a:ext cx="36360" cy="583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906609C-8567-E071-5ECA-D4B6A3A5D2C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903217" y="808440"/>
                  <a:ext cx="720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68FE7A1-DF3A-877B-9EC5-6BF5B188C70B}"/>
                    </a:ext>
                  </a:extLst>
                </p14:cNvPr>
                <p14:cNvContentPartPr/>
                <p14:nvPr/>
              </p14:nvContentPartPr>
              <p14:xfrm>
                <a:off x="1902497" y="724920"/>
                <a:ext cx="18720" cy="32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68FE7A1-DF3A-877B-9EC5-6BF5B188C70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884857" y="707280"/>
                  <a:ext cx="5436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0D4B585-3660-1677-F0CB-B9DE59E94155}"/>
              </a:ext>
            </a:extLst>
          </p:cNvPr>
          <p:cNvGrpSpPr/>
          <p:nvPr/>
        </p:nvGrpSpPr>
        <p:grpSpPr>
          <a:xfrm>
            <a:off x="1239017" y="1844520"/>
            <a:ext cx="7485480" cy="1524600"/>
            <a:chOff x="1239017" y="1844520"/>
            <a:chExt cx="7485480" cy="152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99F46BB-5848-8FBA-B39E-1DFF1A340122}"/>
                    </a:ext>
                  </a:extLst>
                </p14:cNvPr>
                <p14:cNvContentPartPr/>
                <p14:nvPr/>
              </p14:nvContentPartPr>
              <p14:xfrm>
                <a:off x="1239017" y="2194440"/>
                <a:ext cx="445320" cy="7401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99F46BB-5848-8FBA-B39E-1DFF1A34012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221377" y="2176800"/>
                  <a:ext cx="480960" cy="77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4AD467D-3CBB-BF71-DE9B-CE075870960D}"/>
                    </a:ext>
                  </a:extLst>
                </p14:cNvPr>
                <p14:cNvContentPartPr/>
                <p14:nvPr/>
              </p14:nvContentPartPr>
              <p14:xfrm>
                <a:off x="2000777" y="2348880"/>
                <a:ext cx="437400" cy="8071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4AD467D-3CBB-BF71-DE9B-CE075870960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983137" y="2331240"/>
                  <a:ext cx="473040" cy="84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CFD4C4F-A20E-008A-C893-8F41F3E73A92}"/>
                    </a:ext>
                  </a:extLst>
                </p14:cNvPr>
                <p14:cNvContentPartPr/>
                <p14:nvPr/>
              </p14:nvContentPartPr>
              <p14:xfrm>
                <a:off x="2625737" y="2496120"/>
                <a:ext cx="79560" cy="3394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CFD4C4F-A20E-008A-C893-8F41F3E73A9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607737" y="2478120"/>
                  <a:ext cx="11520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9E90FCA-57AD-7F8D-6213-1F054A89507B}"/>
                    </a:ext>
                  </a:extLst>
                </p14:cNvPr>
                <p14:cNvContentPartPr/>
                <p14:nvPr/>
              </p14:nvContentPartPr>
              <p14:xfrm>
                <a:off x="2693417" y="2253480"/>
                <a:ext cx="360" cy="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9E90FCA-57AD-7F8D-6213-1F054A89507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675777" y="223584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9B2D622-6172-997C-1219-DB49426E8F14}"/>
                    </a:ext>
                  </a:extLst>
                </p14:cNvPr>
                <p14:cNvContentPartPr/>
                <p14:nvPr/>
              </p14:nvContentPartPr>
              <p14:xfrm>
                <a:off x="2870897" y="2351760"/>
                <a:ext cx="684720" cy="1017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9B2D622-6172-997C-1219-DB49426E8F1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853257" y="2333760"/>
                  <a:ext cx="720360" cy="10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A0BD2AA-E989-2702-DC8D-B0B745E262A4}"/>
                    </a:ext>
                  </a:extLst>
                </p14:cNvPr>
                <p14:cNvContentPartPr/>
                <p14:nvPr/>
              </p14:nvContentPartPr>
              <p14:xfrm>
                <a:off x="3618257" y="2335920"/>
                <a:ext cx="147600" cy="5061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A0BD2AA-E989-2702-DC8D-B0B745E262A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600257" y="2317920"/>
                  <a:ext cx="183240" cy="54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29078A5-159B-28EC-15AA-2F1D0F74868B}"/>
                    </a:ext>
                  </a:extLst>
                </p14:cNvPr>
                <p14:cNvContentPartPr/>
                <p14:nvPr/>
              </p14:nvContentPartPr>
              <p14:xfrm>
                <a:off x="3680897" y="2207040"/>
                <a:ext cx="580320" cy="7185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29078A5-159B-28EC-15AA-2F1D0F74868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662897" y="2189400"/>
                  <a:ext cx="615960" cy="75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ED5ED7E-8850-1088-47B9-CD2432DF219C}"/>
                    </a:ext>
                  </a:extLst>
                </p14:cNvPr>
                <p14:cNvContentPartPr/>
                <p14:nvPr/>
              </p14:nvContentPartPr>
              <p14:xfrm>
                <a:off x="4695017" y="2572080"/>
                <a:ext cx="948240" cy="608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ED5ED7E-8850-1088-47B9-CD2432DF219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677017" y="2554440"/>
                  <a:ext cx="9838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E2CFCE9-4E5F-149E-1851-7961C80A64C2}"/>
                    </a:ext>
                  </a:extLst>
                </p14:cNvPr>
                <p14:cNvContentPartPr/>
                <p14:nvPr/>
              </p14:nvContentPartPr>
              <p14:xfrm>
                <a:off x="4640657" y="2733720"/>
                <a:ext cx="1199160" cy="1015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E2CFCE9-4E5F-149E-1851-7961C80A64C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622657" y="2716080"/>
                  <a:ext cx="12348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4F065CD-B874-2D6E-566F-869E156EAC80}"/>
                    </a:ext>
                  </a:extLst>
                </p14:cNvPr>
                <p14:cNvContentPartPr/>
                <p14:nvPr/>
              </p14:nvContentPartPr>
              <p14:xfrm>
                <a:off x="6195137" y="1865400"/>
                <a:ext cx="619920" cy="10526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4F065CD-B874-2D6E-566F-869E156EAC8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177497" y="1847400"/>
                  <a:ext cx="655560" cy="10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F7CFADF-294B-61F7-3553-A9453742014B}"/>
                    </a:ext>
                  </a:extLst>
                </p14:cNvPr>
                <p14:cNvContentPartPr/>
                <p14:nvPr/>
              </p14:nvContentPartPr>
              <p14:xfrm>
                <a:off x="6944657" y="1891680"/>
                <a:ext cx="734760" cy="11203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F7CFADF-294B-61F7-3553-A9453742014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926657" y="1873680"/>
                  <a:ext cx="770400" cy="11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041AFA2-9B29-ADCC-9460-8F2A6559BC09}"/>
                    </a:ext>
                  </a:extLst>
                </p14:cNvPr>
                <p14:cNvContentPartPr/>
                <p14:nvPr/>
              </p14:nvContentPartPr>
              <p14:xfrm>
                <a:off x="8059217" y="2078160"/>
                <a:ext cx="96840" cy="8236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041AFA2-9B29-ADCC-9460-8F2A6559BC0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041577" y="2060520"/>
                  <a:ext cx="132480" cy="85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605EF30-8215-74A3-B277-EBAA11FFA008}"/>
                    </a:ext>
                  </a:extLst>
                </p14:cNvPr>
                <p14:cNvContentPartPr/>
                <p14:nvPr/>
              </p14:nvContentPartPr>
              <p14:xfrm>
                <a:off x="7977497" y="1844520"/>
                <a:ext cx="747000" cy="11023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605EF30-8215-74A3-B277-EBAA11FFA00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959497" y="1826880"/>
                  <a:ext cx="782640" cy="113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0267F41C-2359-24B0-C261-8CA0003EBCC2}"/>
                  </a:ext>
                </a:extLst>
              </p14:cNvPr>
              <p14:cNvContentPartPr/>
              <p14:nvPr/>
            </p14:nvContentPartPr>
            <p14:xfrm>
              <a:off x="7323017" y="3836400"/>
              <a:ext cx="599760" cy="8334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0267F41C-2359-24B0-C261-8CA0003EBCC2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305017" y="3818400"/>
                <a:ext cx="635400" cy="86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6FA0877D-C649-B0AE-D0A5-7811EE28866D}"/>
              </a:ext>
            </a:extLst>
          </p:cNvPr>
          <p:cNvGrpSpPr/>
          <p:nvPr/>
        </p:nvGrpSpPr>
        <p:grpSpPr>
          <a:xfrm>
            <a:off x="2522777" y="3716880"/>
            <a:ext cx="4195440" cy="1362600"/>
            <a:chOff x="2522777" y="3716880"/>
            <a:chExt cx="4195440" cy="136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86B8D71-9AA8-F652-5B2E-72825D0701FF}"/>
                    </a:ext>
                  </a:extLst>
                </p14:cNvPr>
                <p14:cNvContentPartPr/>
                <p14:nvPr/>
              </p14:nvContentPartPr>
              <p14:xfrm>
                <a:off x="5363537" y="4563240"/>
                <a:ext cx="270000" cy="471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86B8D71-9AA8-F652-5B2E-72825D0701F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345537" y="4545240"/>
                  <a:ext cx="3056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D234AB9-9CAF-56D2-443B-4BC65C592EC1}"/>
                    </a:ext>
                  </a:extLst>
                </p14:cNvPr>
                <p14:cNvContentPartPr/>
                <p14:nvPr/>
              </p14:nvContentPartPr>
              <p14:xfrm>
                <a:off x="3986897" y="3790320"/>
                <a:ext cx="258840" cy="6195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D234AB9-9CAF-56D2-443B-4BC65C592EC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969257" y="3772320"/>
                  <a:ext cx="294480" cy="65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F004C0F-37C4-DE9A-9C40-78A611DF5DE4}"/>
                    </a:ext>
                  </a:extLst>
                </p14:cNvPr>
                <p14:cNvContentPartPr/>
                <p14:nvPr/>
              </p14:nvContentPartPr>
              <p14:xfrm>
                <a:off x="4153937" y="4589880"/>
                <a:ext cx="360" cy="280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F004C0F-37C4-DE9A-9C40-78A611DF5DE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136297" y="4571880"/>
                  <a:ext cx="360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9E68855-34FB-9F2E-3A30-077B185D5B40}"/>
                    </a:ext>
                  </a:extLst>
                </p14:cNvPr>
                <p14:cNvContentPartPr/>
                <p14:nvPr/>
              </p14:nvContentPartPr>
              <p14:xfrm>
                <a:off x="2522777" y="4148880"/>
                <a:ext cx="1334160" cy="5389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9E68855-34FB-9F2E-3A30-077B185D5B4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505137" y="4131240"/>
                  <a:ext cx="1369800" cy="57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FC7B2B1-C9D2-4D42-8E49-21DE2A2CBCCF}"/>
                    </a:ext>
                  </a:extLst>
                </p14:cNvPr>
                <p14:cNvContentPartPr/>
                <p14:nvPr/>
              </p14:nvContentPartPr>
              <p14:xfrm>
                <a:off x="3181937" y="4948440"/>
                <a:ext cx="319320" cy="1310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FC7B2B1-C9D2-4D42-8E49-21DE2A2CBCC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164297" y="4930800"/>
                  <a:ext cx="3549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C621DE8-F609-1E81-D78C-53C1C06A40AE}"/>
                    </a:ext>
                  </a:extLst>
                </p14:cNvPr>
                <p14:cNvContentPartPr/>
                <p14:nvPr/>
              </p14:nvContentPartPr>
              <p14:xfrm>
                <a:off x="3249977" y="3903720"/>
                <a:ext cx="319320" cy="986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C621DE8-F609-1E81-D78C-53C1C06A40A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231977" y="3885720"/>
                  <a:ext cx="3549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9E23EA3-CAEC-9A27-F0C5-88BE7A163EA4}"/>
                    </a:ext>
                  </a:extLst>
                </p14:cNvPr>
                <p14:cNvContentPartPr/>
                <p14:nvPr/>
              </p14:nvContentPartPr>
              <p14:xfrm>
                <a:off x="5300897" y="3716880"/>
                <a:ext cx="1417320" cy="7430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9E23EA3-CAEC-9A27-F0C5-88BE7A163EA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282897" y="3698880"/>
                  <a:ext cx="1452960" cy="77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AAC9ED5-A2FD-B493-6592-A4252B9BA49C}"/>
                    </a:ext>
                  </a:extLst>
                </p14:cNvPr>
                <p14:cNvContentPartPr/>
                <p14:nvPr/>
              </p14:nvContentPartPr>
              <p14:xfrm>
                <a:off x="6024857" y="4632720"/>
                <a:ext cx="240120" cy="910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AAC9ED5-A2FD-B493-6592-A4252B9BA49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007217" y="4614720"/>
                  <a:ext cx="2757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E7A575E-CED1-BDA9-275F-4EE44D572A91}"/>
                    </a:ext>
                  </a:extLst>
                </p14:cNvPr>
                <p14:cNvContentPartPr/>
                <p14:nvPr/>
              </p14:nvContentPartPr>
              <p14:xfrm>
                <a:off x="4958177" y="4369200"/>
                <a:ext cx="266760" cy="3794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E7A575E-CED1-BDA9-275F-4EE44D572A9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940537" y="4351560"/>
                  <a:ext cx="30240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ED2F28B-AAD3-0A74-3982-BABB9AE95F14}"/>
                    </a:ext>
                  </a:extLst>
                </p14:cNvPr>
                <p14:cNvContentPartPr/>
                <p14:nvPr/>
              </p14:nvContentPartPr>
              <p14:xfrm>
                <a:off x="4457417" y="4107840"/>
                <a:ext cx="407160" cy="5540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ED2F28B-AAD3-0A74-3982-BABB9AE95F1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439417" y="4089840"/>
                  <a:ext cx="442800" cy="58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372F1D0E-A12E-CAFC-B3D2-7EC14CB9190F}"/>
                  </a:ext>
                </a:extLst>
              </p14:cNvPr>
              <p14:cNvContentPartPr/>
              <p14:nvPr/>
            </p14:nvContentPartPr>
            <p14:xfrm>
              <a:off x="7389257" y="5339040"/>
              <a:ext cx="435600" cy="7149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372F1D0E-A12E-CAFC-B3D2-7EC14CB9190F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371617" y="5321400"/>
                <a:ext cx="471240" cy="75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9A3F4824-DBB4-62FC-865C-222C02FFEEBE}"/>
              </a:ext>
            </a:extLst>
          </p:cNvPr>
          <p:cNvGrpSpPr/>
          <p:nvPr/>
        </p:nvGrpSpPr>
        <p:grpSpPr>
          <a:xfrm>
            <a:off x="3843977" y="5362800"/>
            <a:ext cx="2325600" cy="693000"/>
            <a:chOff x="3843977" y="5362800"/>
            <a:chExt cx="2325600" cy="69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0ED0D2F-9431-8748-2CA3-B9D87B614BE3}"/>
                    </a:ext>
                  </a:extLst>
                </p14:cNvPr>
                <p14:cNvContentPartPr/>
                <p14:nvPr/>
              </p14:nvContentPartPr>
              <p14:xfrm>
                <a:off x="5616617" y="5640360"/>
                <a:ext cx="552960" cy="3088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0ED0D2F-9431-8748-2CA3-B9D87B614BE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598617" y="5622720"/>
                  <a:ext cx="58860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1792FCA-3853-3541-C57C-0BE3F2CD2A12}"/>
                    </a:ext>
                  </a:extLst>
                </p14:cNvPr>
                <p14:cNvContentPartPr/>
                <p14:nvPr/>
              </p14:nvContentPartPr>
              <p14:xfrm>
                <a:off x="4511417" y="5362800"/>
                <a:ext cx="632160" cy="5806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1792FCA-3853-3541-C57C-0BE3F2CD2A1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493777" y="5344800"/>
                  <a:ext cx="667800" cy="61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6DD79D9-A404-CB0C-AF90-69BE07697D70}"/>
                    </a:ext>
                  </a:extLst>
                </p14:cNvPr>
                <p14:cNvContentPartPr/>
                <p14:nvPr/>
              </p14:nvContentPartPr>
              <p14:xfrm>
                <a:off x="4898777" y="5421120"/>
                <a:ext cx="18720" cy="270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6DD79D9-A404-CB0C-AF90-69BE07697D7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880777" y="5403120"/>
                  <a:ext cx="543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DFCBBFF-0069-83E8-8787-6D2153D4DA02}"/>
                    </a:ext>
                  </a:extLst>
                </p14:cNvPr>
                <p14:cNvContentPartPr/>
                <p14:nvPr/>
              </p14:nvContentPartPr>
              <p14:xfrm>
                <a:off x="3843977" y="5708040"/>
                <a:ext cx="426960" cy="3477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DFCBBFF-0069-83E8-8787-6D2153D4DA0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825977" y="5690400"/>
                  <a:ext cx="46260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50DB250-1EB0-49ED-3073-8598C32641A0}"/>
                    </a:ext>
                  </a:extLst>
                </p14:cNvPr>
                <p14:cNvContentPartPr/>
                <p14:nvPr/>
              </p14:nvContentPartPr>
              <p14:xfrm>
                <a:off x="4013177" y="5396640"/>
                <a:ext cx="142560" cy="943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50DB250-1EB0-49ED-3073-8598C32641A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995177" y="5379000"/>
                  <a:ext cx="178200" cy="129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544428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9C3AD1-6367-066B-9CDC-65320ACCC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15203"/>
            <a:ext cx="7772400" cy="582759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E47E566-AF5B-A0C6-BAD2-BE70F7A88D90}"/>
                  </a:ext>
                </a:extLst>
              </p14:cNvPr>
              <p14:cNvContentPartPr/>
              <p14:nvPr/>
            </p14:nvContentPartPr>
            <p14:xfrm>
              <a:off x="2999520" y="1570320"/>
              <a:ext cx="5334120" cy="36831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E47E566-AF5B-A0C6-BAD2-BE70F7A88D9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90160" y="1560960"/>
                <a:ext cx="5352840" cy="370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71997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9BEE98-7BE8-F1B6-CDDC-376470594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343" y="0"/>
            <a:ext cx="6437313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0AF10CA-ABD2-AFD9-5ABC-B66080CA6D5E}"/>
                  </a:ext>
                </a:extLst>
              </p14:cNvPr>
              <p14:cNvContentPartPr/>
              <p14:nvPr/>
            </p14:nvContentPartPr>
            <p14:xfrm>
              <a:off x="1877760" y="1328760"/>
              <a:ext cx="7248600" cy="41108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0AF10CA-ABD2-AFD9-5ABC-B66080CA6D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68400" y="1319400"/>
                <a:ext cx="7267320" cy="412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89185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96217" y="457200"/>
            <a:ext cx="32265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800" b="1" dirty="0"/>
              <a:t>وظیفه ی </a:t>
            </a:r>
            <a:r>
              <a:rPr lang="en-US" sz="2800" b="1" dirty="0"/>
              <a:t>mcc 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11086"/>
            <a:ext cx="8153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E19E786-D243-291F-3F92-D245C93935F0}"/>
              </a:ext>
            </a:extLst>
          </p:cNvPr>
          <p:cNvGrpSpPr/>
          <p:nvPr/>
        </p:nvGrpSpPr>
        <p:grpSpPr>
          <a:xfrm>
            <a:off x="6138977" y="4292880"/>
            <a:ext cx="2649960" cy="762120"/>
            <a:chOff x="6138977" y="4292880"/>
            <a:chExt cx="2649960" cy="76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EBE78EB7-1C51-31E7-669C-B0BC35537DCD}"/>
                    </a:ext>
                  </a:extLst>
                </p14:cNvPr>
                <p14:cNvContentPartPr/>
                <p14:nvPr/>
              </p14:nvContentPartPr>
              <p14:xfrm>
                <a:off x="6157697" y="4292880"/>
                <a:ext cx="16200" cy="3016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EBE78EB7-1C51-31E7-669C-B0BC35537DC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139697" y="4275240"/>
                  <a:ext cx="5184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E6A232E-37DC-DD28-A00F-C95FF67E291A}"/>
                    </a:ext>
                  </a:extLst>
                </p14:cNvPr>
                <p14:cNvContentPartPr/>
                <p14:nvPr/>
              </p14:nvContentPartPr>
              <p14:xfrm>
                <a:off x="6138977" y="4348320"/>
                <a:ext cx="2373120" cy="2232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E6A232E-37DC-DD28-A00F-C95FF67E291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121337" y="4330680"/>
                  <a:ext cx="24087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88D8926-E99B-0062-DB13-FF4A468CB837}"/>
                    </a:ext>
                  </a:extLst>
                </p14:cNvPr>
                <p14:cNvContentPartPr/>
                <p14:nvPr/>
              </p14:nvContentPartPr>
              <p14:xfrm>
                <a:off x="7702817" y="4684560"/>
                <a:ext cx="281520" cy="324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88D8926-E99B-0062-DB13-FF4A468CB83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684817" y="4666560"/>
                  <a:ext cx="31716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548B99E-46E8-28DC-A839-AFECE4E1D5AB}"/>
                    </a:ext>
                  </a:extLst>
                </p14:cNvPr>
                <p14:cNvContentPartPr/>
                <p14:nvPr/>
              </p14:nvContentPartPr>
              <p14:xfrm>
                <a:off x="7999817" y="4827480"/>
                <a:ext cx="276840" cy="2275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548B99E-46E8-28DC-A839-AFECE4E1D5A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981817" y="4809840"/>
                  <a:ext cx="31248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2C09137-B411-4D12-E9CF-3888F993DEEC}"/>
                    </a:ext>
                  </a:extLst>
                </p14:cNvPr>
                <p14:cNvContentPartPr/>
                <p14:nvPr/>
              </p14:nvContentPartPr>
              <p14:xfrm>
                <a:off x="8364857" y="4848720"/>
                <a:ext cx="424080" cy="1692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2C09137-B411-4D12-E9CF-3888F993DEE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346857" y="4830720"/>
                  <a:ext cx="459720" cy="20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8DAAEF9-90D4-4A88-BC38-77FA49465091}"/>
                  </a:ext>
                </a:extLst>
              </p14:cNvPr>
              <p14:cNvContentPartPr/>
              <p14:nvPr/>
            </p14:nvContentPartPr>
            <p14:xfrm>
              <a:off x="1492097" y="2207760"/>
              <a:ext cx="692640" cy="6339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8DAAEF9-90D4-4A88-BC38-77FA4946509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474457" y="2190120"/>
                <a:ext cx="728280" cy="66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5CB6116E-EDE3-051B-D37F-AD0003573C32}"/>
              </a:ext>
            </a:extLst>
          </p:cNvPr>
          <p:cNvGrpSpPr/>
          <p:nvPr/>
        </p:nvGrpSpPr>
        <p:grpSpPr>
          <a:xfrm>
            <a:off x="2158817" y="153600"/>
            <a:ext cx="2377080" cy="1726920"/>
            <a:chOff x="2158817" y="153600"/>
            <a:chExt cx="2377080" cy="172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EC765A9-383C-0688-1DAA-3C34A60A4C12}"/>
                    </a:ext>
                  </a:extLst>
                </p14:cNvPr>
                <p14:cNvContentPartPr/>
                <p14:nvPr/>
              </p14:nvContentPartPr>
              <p14:xfrm>
                <a:off x="2158817" y="1390920"/>
                <a:ext cx="102240" cy="4071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EC765A9-383C-0688-1DAA-3C34A60A4C1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140817" y="1373280"/>
                  <a:ext cx="13788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7D43D5B-26AD-660E-5C4D-ABABB6C30E91}"/>
                    </a:ext>
                  </a:extLst>
                </p14:cNvPr>
                <p14:cNvContentPartPr/>
                <p14:nvPr/>
              </p14:nvContentPartPr>
              <p14:xfrm>
                <a:off x="2503337" y="1302360"/>
                <a:ext cx="183600" cy="310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7D43D5B-26AD-660E-5C4D-ABABB6C30E9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485337" y="1284720"/>
                  <a:ext cx="21924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944E0D4-97C9-D385-EB67-EC083906566E}"/>
                    </a:ext>
                  </a:extLst>
                </p14:cNvPr>
                <p14:cNvContentPartPr/>
                <p14:nvPr/>
              </p14:nvContentPartPr>
              <p14:xfrm>
                <a:off x="2717177" y="1312800"/>
                <a:ext cx="261720" cy="3531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944E0D4-97C9-D385-EB67-EC083906566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699177" y="1295160"/>
                  <a:ext cx="29736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FC92429-5755-3D76-2003-EDFE0E67DA76}"/>
                    </a:ext>
                  </a:extLst>
                </p14:cNvPr>
                <p14:cNvContentPartPr/>
                <p14:nvPr/>
              </p14:nvContentPartPr>
              <p14:xfrm>
                <a:off x="3181937" y="1605480"/>
                <a:ext cx="41040" cy="2750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FC92429-5755-3D76-2003-EDFE0E67DA7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164297" y="1587840"/>
                  <a:ext cx="7668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2B3968D-A442-F5A0-8FCD-1B63308DD7E9}"/>
                    </a:ext>
                  </a:extLst>
                </p14:cNvPr>
                <p14:cNvContentPartPr/>
                <p14:nvPr/>
              </p14:nvContentPartPr>
              <p14:xfrm>
                <a:off x="3405857" y="1133520"/>
                <a:ext cx="296280" cy="4500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2B3968D-A442-F5A0-8FCD-1B63308DD7E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388217" y="1115880"/>
                  <a:ext cx="331920" cy="48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1CF2D29-4203-4CE2-D19C-1409B028DB7F}"/>
                    </a:ext>
                  </a:extLst>
                </p14:cNvPr>
                <p14:cNvContentPartPr/>
                <p14:nvPr/>
              </p14:nvContentPartPr>
              <p14:xfrm>
                <a:off x="3863417" y="1154400"/>
                <a:ext cx="272520" cy="4280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1CF2D29-4203-4CE2-D19C-1409B028DB7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845777" y="1136400"/>
                  <a:ext cx="30816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8627416-4D5D-D054-3042-5A2592D0132E}"/>
                    </a:ext>
                  </a:extLst>
                </p14:cNvPr>
                <p14:cNvContentPartPr/>
                <p14:nvPr/>
              </p14:nvContentPartPr>
              <p14:xfrm>
                <a:off x="4216217" y="1120200"/>
                <a:ext cx="319680" cy="3312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8627416-4D5D-D054-3042-5A2592D0132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198577" y="1102560"/>
                  <a:ext cx="35532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67C230A-B595-5EBB-896F-56C8CCE615A5}"/>
                    </a:ext>
                  </a:extLst>
                </p14:cNvPr>
                <p14:cNvContentPartPr/>
                <p14:nvPr/>
              </p14:nvContentPartPr>
              <p14:xfrm>
                <a:off x="3782777" y="397680"/>
                <a:ext cx="573120" cy="351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67C230A-B595-5EBB-896F-56C8CCE615A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764777" y="379680"/>
                  <a:ext cx="60876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5EB9B54-5EF4-CD5B-9D59-3FDD6AFF4BF7}"/>
                    </a:ext>
                  </a:extLst>
                </p14:cNvPr>
                <p14:cNvContentPartPr/>
                <p14:nvPr/>
              </p14:nvContentPartPr>
              <p14:xfrm>
                <a:off x="4143857" y="500640"/>
                <a:ext cx="25920" cy="176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5EB9B54-5EF4-CD5B-9D59-3FDD6AFF4BF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125857" y="482640"/>
                  <a:ext cx="615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80E4883-2070-7B0E-DFC4-A40447FA3006}"/>
                    </a:ext>
                  </a:extLst>
                </p14:cNvPr>
                <p14:cNvContentPartPr/>
                <p14:nvPr/>
              </p14:nvContentPartPr>
              <p14:xfrm>
                <a:off x="3519257" y="596040"/>
                <a:ext cx="241200" cy="1807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80E4883-2070-7B0E-DFC4-A40447FA300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501617" y="578400"/>
                  <a:ext cx="2768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2CEC6D3-FA1B-69A3-88B2-654E39EA841B}"/>
                    </a:ext>
                  </a:extLst>
                </p14:cNvPr>
                <p14:cNvContentPartPr/>
                <p14:nvPr/>
              </p14:nvContentPartPr>
              <p14:xfrm>
                <a:off x="3644897" y="457800"/>
                <a:ext cx="10800" cy="7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2CEC6D3-FA1B-69A3-88B2-654E39EA841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626897" y="439800"/>
                  <a:ext cx="464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C94E26F-58BB-BE1C-B1C4-D504522F52CB}"/>
                    </a:ext>
                  </a:extLst>
                </p14:cNvPr>
                <p14:cNvContentPartPr/>
                <p14:nvPr/>
              </p14:nvContentPartPr>
              <p14:xfrm>
                <a:off x="2827337" y="277440"/>
                <a:ext cx="480600" cy="549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C94E26F-58BB-BE1C-B1C4-D504522F52C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809337" y="259440"/>
                  <a:ext cx="516240" cy="58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86CD58B-892E-B76D-ED25-9F6E30BE6901}"/>
                    </a:ext>
                  </a:extLst>
                </p14:cNvPr>
                <p14:cNvContentPartPr/>
                <p14:nvPr/>
              </p14:nvContentPartPr>
              <p14:xfrm>
                <a:off x="3156377" y="153600"/>
                <a:ext cx="93960" cy="2167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86CD58B-892E-B76D-ED25-9F6E30BE690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138377" y="135600"/>
                  <a:ext cx="1296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F6AE883-B628-8C9F-F8A8-F3495CACA7DC}"/>
                    </a:ext>
                  </a:extLst>
                </p14:cNvPr>
                <p14:cNvContentPartPr/>
                <p14:nvPr/>
              </p14:nvContentPartPr>
              <p14:xfrm>
                <a:off x="2615297" y="776400"/>
                <a:ext cx="178200" cy="2044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F6AE883-B628-8C9F-F8A8-F3495CACA7D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597657" y="758760"/>
                  <a:ext cx="21384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6D63789-7FFB-064F-64C7-35C5FA2AD6AC}"/>
                    </a:ext>
                  </a:extLst>
                </p14:cNvPr>
                <p14:cNvContentPartPr/>
                <p14:nvPr/>
              </p14:nvContentPartPr>
              <p14:xfrm>
                <a:off x="2484977" y="666600"/>
                <a:ext cx="203760" cy="1976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6D63789-7FFB-064F-64C7-35C5FA2AD6A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466977" y="648960"/>
                  <a:ext cx="2394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5492672-6948-9FBA-1F0E-6FB63C1AE779}"/>
                    </a:ext>
                  </a:extLst>
                </p14:cNvPr>
                <p14:cNvContentPartPr/>
                <p14:nvPr/>
              </p14:nvContentPartPr>
              <p14:xfrm>
                <a:off x="3030737" y="750120"/>
                <a:ext cx="78480" cy="738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5492672-6948-9FBA-1F0E-6FB63C1AE77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013097" y="732120"/>
                  <a:ext cx="114120" cy="10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BC9A8D7-A580-3DD6-03A2-614A741871E7}"/>
              </a:ext>
            </a:extLst>
          </p:cNvPr>
          <p:cNvGrpSpPr/>
          <p:nvPr/>
        </p:nvGrpSpPr>
        <p:grpSpPr>
          <a:xfrm>
            <a:off x="4207577" y="4590960"/>
            <a:ext cx="1355040" cy="663120"/>
            <a:chOff x="4207577" y="4590960"/>
            <a:chExt cx="1355040" cy="66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F5E39CB-82C3-3713-6318-A11AB3AC1C3B}"/>
                    </a:ext>
                  </a:extLst>
                </p14:cNvPr>
                <p14:cNvContentPartPr/>
                <p14:nvPr/>
              </p14:nvContentPartPr>
              <p14:xfrm>
                <a:off x="4776377" y="4590960"/>
                <a:ext cx="519840" cy="2138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F5E39CB-82C3-3713-6318-A11AB3AC1C3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758377" y="4572960"/>
                  <a:ext cx="55548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1401C18-0539-ED2F-5D1D-8A61907F4CAB}"/>
                    </a:ext>
                  </a:extLst>
                </p14:cNvPr>
                <p14:cNvContentPartPr/>
                <p14:nvPr/>
              </p14:nvContentPartPr>
              <p14:xfrm>
                <a:off x="5195777" y="4960320"/>
                <a:ext cx="275040" cy="1645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1401C18-0539-ED2F-5D1D-8A61907F4CA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178137" y="4942320"/>
                  <a:ext cx="3106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7BEEB2A-74E0-E557-7834-B3EFFE99D774}"/>
                    </a:ext>
                  </a:extLst>
                </p14:cNvPr>
                <p14:cNvContentPartPr/>
                <p14:nvPr/>
              </p14:nvContentPartPr>
              <p14:xfrm>
                <a:off x="5407817" y="4848360"/>
                <a:ext cx="154800" cy="547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7BEEB2A-74E0-E557-7834-B3EFFE99D77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389817" y="4830360"/>
                  <a:ext cx="1904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CDCC7E5-1B93-5C84-3137-F8B860500429}"/>
                    </a:ext>
                  </a:extLst>
                </p14:cNvPr>
                <p14:cNvContentPartPr/>
                <p14:nvPr/>
              </p14:nvContentPartPr>
              <p14:xfrm>
                <a:off x="5277137" y="4826400"/>
                <a:ext cx="21960" cy="1663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CDCC7E5-1B93-5C84-3137-F8B86050042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259497" y="4808400"/>
                  <a:ext cx="576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370C5B7-99F3-3626-C43A-FD99708137A8}"/>
                    </a:ext>
                  </a:extLst>
                </p14:cNvPr>
                <p14:cNvContentPartPr/>
                <p14:nvPr/>
              </p14:nvContentPartPr>
              <p14:xfrm>
                <a:off x="4914617" y="4933320"/>
                <a:ext cx="264240" cy="1414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370C5B7-99F3-3626-C43A-FD99708137A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896617" y="4915680"/>
                  <a:ext cx="2998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3C4AFA7-6EF0-1B1E-7B9A-56BD9E5C54A0}"/>
                    </a:ext>
                  </a:extLst>
                </p14:cNvPr>
                <p14:cNvContentPartPr/>
                <p14:nvPr/>
              </p14:nvContentPartPr>
              <p14:xfrm>
                <a:off x="5063297" y="4876080"/>
                <a:ext cx="44640" cy="414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3C4AFA7-6EF0-1B1E-7B9A-56BD9E5C54A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045297" y="4858440"/>
                  <a:ext cx="802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EA846EC-CDF7-1665-C1D4-07D38E8870D2}"/>
                    </a:ext>
                  </a:extLst>
                </p14:cNvPr>
                <p14:cNvContentPartPr/>
                <p14:nvPr/>
              </p14:nvContentPartPr>
              <p14:xfrm>
                <a:off x="4658657" y="4827480"/>
                <a:ext cx="180720" cy="3254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EA846EC-CDF7-1665-C1D4-07D38E8870D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640657" y="4809840"/>
                  <a:ext cx="21636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5BC4387-583A-8360-BFCD-8189BE2B9B31}"/>
                    </a:ext>
                  </a:extLst>
                </p14:cNvPr>
                <p14:cNvContentPartPr/>
                <p14:nvPr/>
              </p14:nvContentPartPr>
              <p14:xfrm>
                <a:off x="4810217" y="5136360"/>
                <a:ext cx="60120" cy="19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5BC4387-583A-8360-BFCD-8189BE2B9B3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792217" y="5118720"/>
                  <a:ext cx="957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8BED5ED-F52B-8372-E61E-8FF092CB23C9}"/>
                    </a:ext>
                  </a:extLst>
                </p14:cNvPr>
                <p14:cNvContentPartPr/>
                <p14:nvPr/>
              </p14:nvContentPartPr>
              <p14:xfrm>
                <a:off x="4392617" y="4858800"/>
                <a:ext cx="158400" cy="3528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8BED5ED-F52B-8372-E61E-8FF092CB23C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374977" y="4840800"/>
                  <a:ext cx="19404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157A6C9-49CA-6BFA-3D9E-84C414FAF4EC}"/>
                    </a:ext>
                  </a:extLst>
                </p14:cNvPr>
                <p14:cNvContentPartPr/>
                <p14:nvPr/>
              </p14:nvContentPartPr>
              <p14:xfrm>
                <a:off x="4517177" y="4815960"/>
                <a:ext cx="61200" cy="651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157A6C9-49CA-6BFA-3D9E-84C414FAF4E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499177" y="4797960"/>
                  <a:ext cx="968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319C4BA-38FF-E526-2DB9-3C228E7DD610}"/>
                    </a:ext>
                  </a:extLst>
                </p14:cNvPr>
                <p14:cNvContentPartPr/>
                <p14:nvPr/>
              </p14:nvContentPartPr>
              <p14:xfrm>
                <a:off x="4207577" y="4914240"/>
                <a:ext cx="163800" cy="3398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319C4BA-38FF-E526-2DB9-3C228E7DD61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189937" y="4896600"/>
                  <a:ext cx="199440" cy="375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68FDEF5-4D07-76B1-0A0F-F41B07E1DD68}"/>
                  </a:ext>
                </a:extLst>
              </p14:cNvPr>
              <p14:cNvContentPartPr/>
              <p14:nvPr/>
            </p14:nvContentPartPr>
            <p14:xfrm>
              <a:off x="2931017" y="3058440"/>
              <a:ext cx="1150200" cy="6426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68FDEF5-4D07-76B1-0A0F-F41B07E1DD68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913377" y="3040440"/>
                <a:ext cx="1185840" cy="67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27A16B2E-9E21-4D43-E5F0-22F5D8E107EE}"/>
              </a:ext>
            </a:extLst>
          </p:cNvPr>
          <p:cNvGrpSpPr/>
          <p:nvPr/>
        </p:nvGrpSpPr>
        <p:grpSpPr>
          <a:xfrm>
            <a:off x="2706377" y="2316480"/>
            <a:ext cx="1260000" cy="589320"/>
            <a:chOff x="2706377" y="2316480"/>
            <a:chExt cx="1260000" cy="58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655F33F-FFA5-8A4F-F63D-2F3F5D430B9F}"/>
                    </a:ext>
                  </a:extLst>
                </p14:cNvPr>
                <p14:cNvContentPartPr/>
                <p14:nvPr/>
              </p14:nvContentPartPr>
              <p14:xfrm>
                <a:off x="3545177" y="2456160"/>
                <a:ext cx="381600" cy="2739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655F33F-FFA5-8A4F-F63D-2F3F5D430B9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527537" y="2438160"/>
                  <a:ext cx="41724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D9DD5B7-A866-26E7-A974-9F43439398FB}"/>
                    </a:ext>
                  </a:extLst>
                </p14:cNvPr>
                <p14:cNvContentPartPr/>
                <p14:nvPr/>
              </p14:nvContentPartPr>
              <p14:xfrm>
                <a:off x="3942257" y="2904360"/>
                <a:ext cx="24120" cy="14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D9DD5B7-A866-26E7-A974-9F43439398F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924257" y="2886720"/>
                  <a:ext cx="597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9CDBD29-278C-FE54-2A73-1AB0110D12BB}"/>
                    </a:ext>
                  </a:extLst>
                </p14:cNvPr>
                <p14:cNvContentPartPr/>
                <p14:nvPr/>
              </p14:nvContentPartPr>
              <p14:xfrm>
                <a:off x="3137657" y="2463720"/>
                <a:ext cx="344880" cy="4132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9CDBD29-278C-FE54-2A73-1AB0110D12B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120017" y="2446080"/>
                  <a:ext cx="38052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1DC12B4-9320-4501-145C-EC9062E64000}"/>
                    </a:ext>
                  </a:extLst>
                </p14:cNvPr>
                <p14:cNvContentPartPr/>
                <p14:nvPr/>
              </p14:nvContentPartPr>
              <p14:xfrm>
                <a:off x="3339257" y="2316480"/>
                <a:ext cx="188640" cy="882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1DC12B4-9320-4501-145C-EC9062E6400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321617" y="2298840"/>
                  <a:ext cx="2242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682D05F-79A8-0AF6-DAD2-6247F32ABC0F}"/>
                    </a:ext>
                  </a:extLst>
                </p14:cNvPr>
                <p14:cNvContentPartPr/>
                <p14:nvPr/>
              </p14:nvContentPartPr>
              <p14:xfrm>
                <a:off x="3090857" y="2355000"/>
                <a:ext cx="157320" cy="2368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682D05F-79A8-0AF6-DAD2-6247F32ABC0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073217" y="2337000"/>
                  <a:ext cx="19296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7297F29-BB95-F51F-92B0-F00C4A2532AC}"/>
                    </a:ext>
                  </a:extLst>
                </p14:cNvPr>
                <p14:cNvContentPartPr/>
                <p14:nvPr/>
              </p14:nvContentPartPr>
              <p14:xfrm>
                <a:off x="3088337" y="2727960"/>
                <a:ext cx="7560" cy="280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7297F29-BB95-F51F-92B0-F00C4A2532A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070697" y="2710320"/>
                  <a:ext cx="432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B6E32A7-8CB5-1698-38FE-D2979DD51463}"/>
                    </a:ext>
                  </a:extLst>
                </p14:cNvPr>
                <p14:cNvContentPartPr/>
                <p14:nvPr/>
              </p14:nvContentPartPr>
              <p14:xfrm>
                <a:off x="2706377" y="2453280"/>
                <a:ext cx="358200" cy="4251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B6E32A7-8CB5-1698-38FE-D2979DD5146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688737" y="2435280"/>
                  <a:ext cx="39384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95C4AAF-70EB-9209-4F01-1AF108D3871F}"/>
                    </a:ext>
                  </a:extLst>
                </p14:cNvPr>
                <p14:cNvContentPartPr/>
                <p14:nvPr/>
              </p14:nvContentPartPr>
              <p14:xfrm>
                <a:off x="2963057" y="2566680"/>
                <a:ext cx="47520" cy="558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95C4AAF-70EB-9209-4F01-1AF108D3871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945057" y="2548680"/>
                  <a:ext cx="83160" cy="9144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295400" y="1676400"/>
            <a:ext cx="7315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این نوع رم مخفف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Synchoronous Dram </a:t>
            </a:r>
            <a:r>
              <a:rPr kumimoji="0" lang="fa-I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بود.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SDRam</a:t>
            </a:r>
            <a:r>
              <a:rPr kumimoji="0" lang="fa-I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در واقع هنوز همان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DRam</a:t>
            </a:r>
            <a:r>
              <a:rPr kumimoji="0" lang="fa-I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بود لیکن کلاک آن با کلاک سیستم همزمان شده بود .درست مانند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cpu</a:t>
            </a:r>
            <a:r>
              <a:rPr kumimoji="0" lang="fa-I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و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mmc</a:t>
            </a:r>
            <a:r>
              <a:rPr kumimoji="0" lang="fa-I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fa-IR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62800" y="609600"/>
            <a:ext cx="15167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SDRam</a:t>
            </a:r>
            <a:r>
              <a:rPr kumimoji="0" lang="fa-IR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en-US" sz="3200" b="1" dirty="0"/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122981"/>
            <a:ext cx="6612741" cy="3354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45676" y="762000"/>
            <a:ext cx="22887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en-US" sz="2400" b="1" dirty="0"/>
              <a:t>RD Ram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752600"/>
            <a:ext cx="4168457" cy="1175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6930451" y="3657600"/>
            <a:ext cx="18325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DDR SDRam</a:t>
            </a:r>
            <a:r>
              <a:rPr kumimoji="0" lang="fa-I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:</a:t>
            </a:r>
            <a:endParaRPr kumimoji="0" lang="fa-IR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3505200"/>
            <a:ext cx="3852672" cy="293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66F22DE-EC81-DB3F-0AE1-D1DECFAB265A}"/>
              </a:ext>
            </a:extLst>
          </p:cNvPr>
          <p:cNvGrpSpPr/>
          <p:nvPr/>
        </p:nvGrpSpPr>
        <p:grpSpPr>
          <a:xfrm>
            <a:off x="3258257" y="2578200"/>
            <a:ext cx="1283040" cy="892440"/>
            <a:chOff x="3258257" y="2578200"/>
            <a:chExt cx="1283040" cy="89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E487485C-6C71-6C8F-7682-25DDCFC63EF7}"/>
                    </a:ext>
                  </a:extLst>
                </p14:cNvPr>
                <p14:cNvContentPartPr/>
                <p14:nvPr/>
              </p14:nvContentPartPr>
              <p14:xfrm>
                <a:off x="3258257" y="2578200"/>
                <a:ext cx="337680" cy="4363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E487485C-6C71-6C8F-7682-25DDCFC63EF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240257" y="2560560"/>
                  <a:ext cx="373320" cy="47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19DC113-C474-9DF9-B282-87C77E9D8C81}"/>
                    </a:ext>
                  </a:extLst>
                </p14:cNvPr>
                <p14:cNvContentPartPr/>
                <p14:nvPr/>
              </p14:nvContentPartPr>
              <p14:xfrm>
                <a:off x="3462377" y="2611320"/>
                <a:ext cx="479880" cy="4676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19DC113-C474-9DF9-B282-87C77E9D8C8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444377" y="2593680"/>
                  <a:ext cx="515520" cy="50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E9AFA48-D2AB-01A2-9842-0235F5B62CBF}"/>
                    </a:ext>
                  </a:extLst>
                </p14:cNvPr>
                <p14:cNvContentPartPr/>
                <p14:nvPr/>
              </p14:nvContentPartPr>
              <p14:xfrm>
                <a:off x="4347257" y="3201360"/>
                <a:ext cx="194040" cy="2466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E9AFA48-D2AB-01A2-9842-0235F5B62CB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329617" y="3183360"/>
                  <a:ext cx="22968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7084D01-1497-3E52-D7A2-9339723C8D3D}"/>
                    </a:ext>
                  </a:extLst>
                </p14:cNvPr>
                <p14:cNvContentPartPr/>
                <p14:nvPr/>
              </p14:nvContentPartPr>
              <p14:xfrm>
                <a:off x="4196057" y="3299640"/>
                <a:ext cx="229320" cy="1425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7084D01-1497-3E52-D7A2-9339723C8D3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178417" y="3281640"/>
                  <a:ext cx="2649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79D88EF-5F95-BB32-F9D4-4F441A682748}"/>
                    </a:ext>
                  </a:extLst>
                </p14:cNvPr>
                <p14:cNvContentPartPr/>
                <p14:nvPr/>
              </p14:nvContentPartPr>
              <p14:xfrm>
                <a:off x="3699257" y="3024960"/>
                <a:ext cx="572400" cy="3067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79D88EF-5F95-BB32-F9D4-4F441A68274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681617" y="3006960"/>
                  <a:ext cx="60804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6C64777-B7D8-ED5F-BBD0-EF871CF6B9B9}"/>
                    </a:ext>
                  </a:extLst>
                </p14:cNvPr>
                <p14:cNvContentPartPr/>
                <p14:nvPr/>
              </p14:nvContentPartPr>
              <p14:xfrm>
                <a:off x="4009937" y="3076440"/>
                <a:ext cx="42480" cy="1234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6C64777-B7D8-ED5F-BBD0-EF871CF6B9B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992297" y="3058440"/>
                  <a:ext cx="781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F85A8B5-1A7A-8C28-32E1-73AF921E6119}"/>
                    </a:ext>
                  </a:extLst>
                </p14:cNvPr>
                <p14:cNvContentPartPr/>
                <p14:nvPr/>
              </p14:nvContentPartPr>
              <p14:xfrm>
                <a:off x="3751817" y="3418800"/>
                <a:ext cx="126000" cy="252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F85A8B5-1A7A-8C28-32E1-73AF921E611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734177" y="3400800"/>
                  <a:ext cx="1616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8DF9AE5-97E9-D8A5-32B8-B37BFCD136B8}"/>
                    </a:ext>
                  </a:extLst>
                </p14:cNvPr>
                <p14:cNvContentPartPr/>
                <p14:nvPr/>
              </p14:nvContentPartPr>
              <p14:xfrm>
                <a:off x="3287057" y="3315840"/>
                <a:ext cx="120600" cy="1548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8DF9AE5-97E9-D8A5-32B8-B37BFCD136B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269057" y="3297840"/>
                  <a:ext cx="156240" cy="19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C4BCF77-0CE4-2651-E3AD-682D29D8BE48}"/>
              </a:ext>
            </a:extLst>
          </p:cNvPr>
          <p:cNvGrpSpPr/>
          <p:nvPr/>
        </p:nvGrpSpPr>
        <p:grpSpPr>
          <a:xfrm>
            <a:off x="1880897" y="5031600"/>
            <a:ext cx="2085120" cy="766440"/>
            <a:chOff x="1880897" y="5031600"/>
            <a:chExt cx="2085120" cy="76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1ACAA10-8BC0-A3F2-720F-A57B551E47D4}"/>
                    </a:ext>
                  </a:extLst>
                </p14:cNvPr>
                <p14:cNvContentPartPr/>
                <p14:nvPr/>
              </p14:nvContentPartPr>
              <p14:xfrm>
                <a:off x="3252137" y="5043480"/>
                <a:ext cx="713880" cy="5562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1ACAA10-8BC0-A3F2-720F-A57B551E47D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234137" y="5025840"/>
                  <a:ext cx="749520" cy="59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9D90607-8331-A205-003A-41AA7B91A616}"/>
                    </a:ext>
                  </a:extLst>
                </p14:cNvPr>
                <p14:cNvContentPartPr/>
                <p14:nvPr/>
              </p14:nvContentPartPr>
              <p14:xfrm>
                <a:off x="2601977" y="5381880"/>
                <a:ext cx="500400" cy="202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9D90607-8331-A205-003A-41AA7B91A61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583977" y="5363880"/>
                  <a:ext cx="5360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FBFD334-B9E3-0D33-A33D-6DDC4A96579F}"/>
                    </a:ext>
                  </a:extLst>
                </p14:cNvPr>
                <p14:cNvContentPartPr/>
                <p14:nvPr/>
              </p14:nvContentPartPr>
              <p14:xfrm>
                <a:off x="2790257" y="5662320"/>
                <a:ext cx="264600" cy="680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FBFD334-B9E3-0D33-A33D-6DDC4A96579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772257" y="5644680"/>
                  <a:ext cx="3002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B64FEBC-4ED2-3DF0-098E-C956029499CE}"/>
                    </a:ext>
                  </a:extLst>
                </p14:cNvPr>
                <p14:cNvContentPartPr/>
                <p14:nvPr/>
              </p14:nvContentPartPr>
              <p14:xfrm>
                <a:off x="2847857" y="5031600"/>
                <a:ext cx="468360" cy="3132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B64FEBC-4ED2-3DF0-098E-C956029499C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829857" y="5013960"/>
                  <a:ext cx="50400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C0D8A30-E361-D73D-E148-6374193D0D16}"/>
                    </a:ext>
                  </a:extLst>
                </p14:cNvPr>
                <p14:cNvContentPartPr/>
                <p14:nvPr/>
              </p14:nvContentPartPr>
              <p14:xfrm>
                <a:off x="2137577" y="5183160"/>
                <a:ext cx="425520" cy="3369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C0D8A30-E361-D73D-E148-6374193D0D1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119937" y="5165520"/>
                  <a:ext cx="46116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4C394C9-1ADF-E94B-D28F-1B086761C6FF}"/>
                    </a:ext>
                  </a:extLst>
                </p14:cNvPr>
                <p14:cNvContentPartPr/>
                <p14:nvPr/>
              </p14:nvContentPartPr>
              <p14:xfrm>
                <a:off x="2333417" y="5089200"/>
                <a:ext cx="115560" cy="46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4C394C9-1ADF-E94B-D28F-1B086761C6F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315777" y="5071200"/>
                  <a:ext cx="1512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E8D9EC6-8DBA-0757-5DE8-38DA593AD500}"/>
                    </a:ext>
                  </a:extLst>
                </p14:cNvPr>
                <p14:cNvContentPartPr/>
                <p14:nvPr/>
              </p14:nvContentPartPr>
              <p14:xfrm>
                <a:off x="2192657" y="5651880"/>
                <a:ext cx="360" cy="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E8D9EC6-8DBA-0757-5DE8-38DA593AD50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174657" y="563424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BEB13DF-6401-8FFE-B717-DF52D1E8D78B}"/>
                    </a:ext>
                  </a:extLst>
                </p14:cNvPr>
                <p14:cNvContentPartPr/>
                <p14:nvPr/>
              </p14:nvContentPartPr>
              <p14:xfrm>
                <a:off x="1880897" y="5461080"/>
                <a:ext cx="186480" cy="3369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BEB13DF-6401-8FFE-B717-DF52D1E8D78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863257" y="5443080"/>
                  <a:ext cx="222120" cy="37260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Lab Simulator for A+ Lab Exercises ...">
            <a:extLst>
              <a:ext uri="{FF2B5EF4-FFF2-40B4-BE49-F238E27FC236}">
                <a16:creationId xmlns:a16="http://schemas.microsoft.com/office/drawing/2014/main" id="{830E6169-8620-B9F1-B660-95D3A8DC7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85331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B38A7DB-C5E4-6897-36BB-BD7574796BDC}"/>
                  </a:ext>
                </a:extLst>
              </p14:cNvPr>
              <p14:cNvContentPartPr/>
              <p14:nvPr/>
            </p14:nvContentPartPr>
            <p14:xfrm>
              <a:off x="5925137" y="1819680"/>
              <a:ext cx="1708560" cy="236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B38A7DB-C5E4-6897-36BB-BD7574796BD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07137" y="1801680"/>
                <a:ext cx="1744200" cy="271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33D4E0FF-877D-FB24-E977-F456B3872AEA}"/>
              </a:ext>
            </a:extLst>
          </p:cNvPr>
          <p:cNvGrpSpPr/>
          <p:nvPr/>
        </p:nvGrpSpPr>
        <p:grpSpPr>
          <a:xfrm>
            <a:off x="4642817" y="525480"/>
            <a:ext cx="3183480" cy="812520"/>
            <a:chOff x="4642817" y="525480"/>
            <a:chExt cx="3183480" cy="81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9FC4324-5860-FDE0-32AA-2846856FAEF9}"/>
                    </a:ext>
                  </a:extLst>
                </p14:cNvPr>
                <p14:cNvContentPartPr/>
                <p14:nvPr/>
              </p14:nvContentPartPr>
              <p14:xfrm>
                <a:off x="7476017" y="525480"/>
                <a:ext cx="350280" cy="3538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9FC4324-5860-FDE0-32AA-2846856FAEF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458377" y="507480"/>
                  <a:ext cx="38592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A5B83D7-B7DD-8A81-883A-192A7D50257C}"/>
                    </a:ext>
                  </a:extLst>
                </p14:cNvPr>
                <p14:cNvContentPartPr/>
                <p14:nvPr/>
              </p14:nvContentPartPr>
              <p14:xfrm>
                <a:off x="7614977" y="960720"/>
                <a:ext cx="13680" cy="147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A5B83D7-B7DD-8A81-883A-192A7D50257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596977" y="942720"/>
                  <a:ext cx="493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27ECDA6-E96E-4991-7AAF-CF4FF2BC571C}"/>
                    </a:ext>
                  </a:extLst>
                </p14:cNvPr>
                <p14:cNvContentPartPr/>
                <p14:nvPr/>
              </p14:nvContentPartPr>
              <p14:xfrm>
                <a:off x="7565657" y="606480"/>
                <a:ext cx="115560" cy="349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27ECDA6-E96E-4991-7AAF-CF4FF2BC571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547657" y="588480"/>
                  <a:ext cx="1512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A799E4A-AE98-29C7-ECC8-143E68CD31F6}"/>
                    </a:ext>
                  </a:extLst>
                </p14:cNvPr>
                <p14:cNvContentPartPr/>
                <p14:nvPr/>
              </p14:nvContentPartPr>
              <p14:xfrm>
                <a:off x="6742697" y="722040"/>
                <a:ext cx="593640" cy="1479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A799E4A-AE98-29C7-ECC8-143E68CD31F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725057" y="704400"/>
                  <a:ext cx="6292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BFDE5D9-D37F-BA8B-1DD7-8042B2D0A4F0}"/>
                    </a:ext>
                  </a:extLst>
                </p14:cNvPr>
                <p14:cNvContentPartPr/>
                <p14:nvPr/>
              </p14:nvContentPartPr>
              <p14:xfrm>
                <a:off x="6878417" y="961800"/>
                <a:ext cx="86760" cy="442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BFDE5D9-D37F-BA8B-1DD7-8042B2D0A4F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860777" y="943800"/>
                  <a:ext cx="1224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EE924B8-B0F8-F43E-BA18-154383753EFB}"/>
                    </a:ext>
                  </a:extLst>
                </p14:cNvPr>
                <p14:cNvContentPartPr/>
                <p14:nvPr/>
              </p14:nvContentPartPr>
              <p14:xfrm>
                <a:off x="5582777" y="718080"/>
                <a:ext cx="118800" cy="412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EE924B8-B0F8-F43E-BA18-154383753EF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564777" y="700440"/>
                  <a:ext cx="15444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727EB5A-21A7-9E5D-589D-CBB395525A15}"/>
                    </a:ext>
                  </a:extLst>
                </p14:cNvPr>
                <p14:cNvContentPartPr/>
                <p14:nvPr/>
              </p14:nvContentPartPr>
              <p14:xfrm>
                <a:off x="5869337" y="667320"/>
                <a:ext cx="220680" cy="424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727EB5A-21A7-9E5D-589D-CBB395525A1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851337" y="649320"/>
                  <a:ext cx="256320" cy="4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8DB9BB6-FC50-79B7-669D-A670D143616C}"/>
                    </a:ext>
                  </a:extLst>
                </p14:cNvPr>
                <p14:cNvContentPartPr/>
                <p14:nvPr/>
              </p14:nvContentPartPr>
              <p14:xfrm>
                <a:off x="6228977" y="597840"/>
                <a:ext cx="185040" cy="5328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8DB9BB6-FC50-79B7-669D-A670D143616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210977" y="580200"/>
                  <a:ext cx="220680" cy="56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B18671B-F256-B0A6-54E5-7057C64CB250}"/>
                    </a:ext>
                  </a:extLst>
                </p14:cNvPr>
                <p14:cNvContentPartPr/>
                <p14:nvPr/>
              </p14:nvContentPartPr>
              <p14:xfrm>
                <a:off x="5144297" y="547440"/>
                <a:ext cx="195840" cy="4546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B18671B-F256-B0A6-54E5-7057C64CB25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126657" y="529800"/>
                  <a:ext cx="231480" cy="49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2FD4119-BB2D-DFB9-A62E-0594C2775EFA}"/>
                    </a:ext>
                  </a:extLst>
                </p14:cNvPr>
                <p14:cNvContentPartPr/>
                <p14:nvPr/>
              </p14:nvContentPartPr>
              <p14:xfrm>
                <a:off x="5298737" y="1198320"/>
                <a:ext cx="98640" cy="1396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2FD4119-BB2D-DFB9-A62E-0594C2775EF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281097" y="1180680"/>
                  <a:ext cx="1342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27638A8-D4B3-7730-7A0D-C88DCEEC994E}"/>
                    </a:ext>
                  </a:extLst>
                </p14:cNvPr>
                <p14:cNvContentPartPr/>
                <p14:nvPr/>
              </p14:nvContentPartPr>
              <p14:xfrm>
                <a:off x="4642817" y="903120"/>
                <a:ext cx="320760" cy="342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27638A8-D4B3-7730-7A0D-C88DCEEC994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625177" y="885480"/>
                  <a:ext cx="35640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6915B61-4D9F-A8FA-8D6F-FAF799100D47}"/>
                    </a:ext>
                  </a:extLst>
                </p14:cNvPr>
                <p14:cNvContentPartPr/>
                <p14:nvPr/>
              </p14:nvContentPartPr>
              <p14:xfrm>
                <a:off x="5003537" y="1268880"/>
                <a:ext cx="146520" cy="309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6915B61-4D9F-A8FA-8D6F-FAF799100D4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985897" y="1251240"/>
                  <a:ext cx="182160" cy="6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7F1E6A8-12FC-B0FB-469E-AE64508C4C5B}"/>
              </a:ext>
            </a:extLst>
          </p:cNvPr>
          <p:cNvGrpSpPr/>
          <p:nvPr/>
        </p:nvGrpSpPr>
        <p:grpSpPr>
          <a:xfrm>
            <a:off x="4608617" y="4401600"/>
            <a:ext cx="2424600" cy="1345320"/>
            <a:chOff x="4608617" y="4401600"/>
            <a:chExt cx="2424600" cy="134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55DF746-9F14-BFFC-47BF-2E6304E00C32}"/>
                    </a:ext>
                  </a:extLst>
                </p14:cNvPr>
                <p14:cNvContentPartPr/>
                <p14:nvPr/>
              </p14:nvContentPartPr>
              <p14:xfrm>
                <a:off x="4942697" y="4401600"/>
                <a:ext cx="183600" cy="7599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55DF746-9F14-BFFC-47BF-2E6304E00C3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925057" y="4383960"/>
                  <a:ext cx="219240" cy="79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1DD9126-C9CD-9BBC-7CBF-B3777CBE1801}"/>
                    </a:ext>
                  </a:extLst>
                </p14:cNvPr>
                <p14:cNvContentPartPr/>
                <p14:nvPr/>
              </p14:nvContentPartPr>
              <p14:xfrm>
                <a:off x="5277137" y="5343720"/>
                <a:ext cx="42480" cy="3222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1DD9126-C9CD-9BBC-7CBF-B3777CBE180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259497" y="5325720"/>
                  <a:ext cx="7812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6D21619-3B34-10CF-7BF0-BC1A3DB7C4D6}"/>
                    </a:ext>
                  </a:extLst>
                </p14:cNvPr>
                <p14:cNvContentPartPr/>
                <p14:nvPr/>
              </p14:nvContentPartPr>
              <p14:xfrm>
                <a:off x="5272097" y="5330760"/>
                <a:ext cx="303480" cy="3592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6D21619-3B34-10CF-7BF0-BC1A3DB7C4D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254097" y="5312760"/>
                  <a:ext cx="33912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4E0CABD-7E49-74BA-AE6B-5D53ADFDB0CC}"/>
                    </a:ext>
                  </a:extLst>
                </p14:cNvPr>
                <p14:cNvContentPartPr/>
                <p14:nvPr/>
              </p14:nvContentPartPr>
              <p14:xfrm>
                <a:off x="5677097" y="5335080"/>
                <a:ext cx="13320" cy="4118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4E0CABD-7E49-74BA-AE6B-5D53ADFDB0C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659457" y="5317080"/>
                  <a:ext cx="4896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EDB212E-CCC7-37B5-11CD-E3D19E44687B}"/>
                    </a:ext>
                  </a:extLst>
                </p14:cNvPr>
                <p14:cNvContentPartPr/>
                <p14:nvPr/>
              </p14:nvContentPartPr>
              <p14:xfrm>
                <a:off x="5703017" y="5250120"/>
                <a:ext cx="344520" cy="4096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EDB212E-CCC7-37B5-11CD-E3D19E44687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685017" y="5232480"/>
                  <a:ext cx="38016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58770E4-6FA7-D455-2E92-5EAA3F962E35}"/>
                    </a:ext>
                  </a:extLst>
                </p14:cNvPr>
                <p14:cNvContentPartPr/>
                <p14:nvPr/>
              </p14:nvContentPartPr>
              <p14:xfrm>
                <a:off x="6065897" y="5163000"/>
                <a:ext cx="473400" cy="5274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58770E4-6FA7-D455-2E92-5EAA3F962E3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048257" y="5145360"/>
                  <a:ext cx="509040" cy="56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B94F6E4-9FB6-FB7C-3724-D53A83A2AAD9}"/>
                    </a:ext>
                  </a:extLst>
                </p14:cNvPr>
                <p14:cNvContentPartPr/>
                <p14:nvPr/>
              </p14:nvContentPartPr>
              <p14:xfrm>
                <a:off x="6712097" y="5191080"/>
                <a:ext cx="321120" cy="4111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B94F6E4-9FB6-FB7C-3724-D53A83A2AAD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694457" y="5173080"/>
                  <a:ext cx="35676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38EAC0A-0B68-F8CB-E006-5ED09D745A6B}"/>
                    </a:ext>
                  </a:extLst>
                </p14:cNvPr>
                <p14:cNvContentPartPr/>
                <p14:nvPr/>
              </p14:nvContentPartPr>
              <p14:xfrm>
                <a:off x="4608617" y="5268480"/>
                <a:ext cx="295560" cy="3751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38EAC0A-0B68-F8CB-E006-5ED09D745A6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590617" y="5250480"/>
                  <a:ext cx="33120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CECA1E1-FC90-35C3-FC72-034AA46461B8}"/>
                    </a:ext>
                  </a:extLst>
                </p14:cNvPr>
                <p14:cNvContentPartPr/>
                <p14:nvPr/>
              </p14:nvContentPartPr>
              <p14:xfrm>
                <a:off x="4759817" y="5224560"/>
                <a:ext cx="91800" cy="756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CECA1E1-FC90-35C3-FC72-034AA46461B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741817" y="5206560"/>
                  <a:ext cx="127440" cy="11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93DDFC0-F6CB-0425-F781-9F92776DFDFA}"/>
              </a:ext>
            </a:extLst>
          </p:cNvPr>
          <p:cNvGrpSpPr/>
          <p:nvPr/>
        </p:nvGrpSpPr>
        <p:grpSpPr>
          <a:xfrm>
            <a:off x="2204897" y="5226000"/>
            <a:ext cx="2054520" cy="702720"/>
            <a:chOff x="2204897" y="5226000"/>
            <a:chExt cx="2054520" cy="70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3B927B4-8F08-12C4-3082-3D7F73E36247}"/>
                    </a:ext>
                  </a:extLst>
                </p14:cNvPr>
                <p14:cNvContentPartPr/>
                <p14:nvPr/>
              </p14:nvContentPartPr>
              <p14:xfrm>
                <a:off x="3631577" y="5295120"/>
                <a:ext cx="256680" cy="372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3B927B4-8F08-12C4-3082-3D7F73E3624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613577" y="5277120"/>
                  <a:ext cx="29232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469600E-8EEA-87D9-4FC0-1A620848417E}"/>
                    </a:ext>
                  </a:extLst>
                </p14:cNvPr>
                <p14:cNvContentPartPr/>
                <p14:nvPr/>
              </p14:nvContentPartPr>
              <p14:xfrm>
                <a:off x="3976097" y="5352360"/>
                <a:ext cx="283320" cy="3556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469600E-8EEA-87D9-4FC0-1A620848417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958097" y="5334360"/>
                  <a:ext cx="31896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CC7CE99-0BAE-10B5-AD64-B3F7D6A40821}"/>
                    </a:ext>
                  </a:extLst>
                </p14:cNvPr>
                <p14:cNvContentPartPr/>
                <p14:nvPr/>
              </p14:nvContentPartPr>
              <p14:xfrm>
                <a:off x="4104617" y="5527320"/>
                <a:ext cx="83520" cy="486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CC7CE99-0BAE-10B5-AD64-B3F7D6A4082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086977" y="5509320"/>
                  <a:ext cx="1191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B3F5F41-5AEB-7213-3B34-2EE0967AB767}"/>
                    </a:ext>
                  </a:extLst>
                </p14:cNvPr>
                <p14:cNvContentPartPr/>
                <p14:nvPr/>
              </p14:nvContentPartPr>
              <p14:xfrm>
                <a:off x="3280217" y="5226000"/>
                <a:ext cx="119160" cy="3938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B3F5F41-5AEB-7213-3B34-2EE0967AB76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262577" y="5208360"/>
                  <a:ext cx="15480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380166E-C4FC-7BD4-5D84-6D7F583C2EE7}"/>
                    </a:ext>
                  </a:extLst>
                </p14:cNvPr>
                <p14:cNvContentPartPr/>
                <p14:nvPr/>
              </p14:nvContentPartPr>
              <p14:xfrm>
                <a:off x="3297137" y="5708040"/>
                <a:ext cx="87480" cy="997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380166E-C4FC-7BD4-5D84-6D7F583C2EE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279497" y="5690400"/>
                  <a:ext cx="1231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AC251A0-F246-B2CF-4B7D-6A56A871918F}"/>
                    </a:ext>
                  </a:extLst>
                </p14:cNvPr>
                <p14:cNvContentPartPr/>
                <p14:nvPr/>
              </p14:nvContentPartPr>
              <p14:xfrm>
                <a:off x="2973137" y="5552520"/>
                <a:ext cx="157680" cy="2030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AC251A0-F246-B2CF-4B7D-6A56A871918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955497" y="5534520"/>
                  <a:ext cx="1933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136763A-1F49-91E8-5A65-B4FADF80CE73}"/>
                    </a:ext>
                  </a:extLst>
                </p14:cNvPr>
                <p14:cNvContentPartPr/>
                <p14:nvPr/>
              </p14:nvContentPartPr>
              <p14:xfrm>
                <a:off x="3114257" y="5819640"/>
                <a:ext cx="100080" cy="252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136763A-1F49-91E8-5A65-B4FADF80CE7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096257" y="5802000"/>
                  <a:ext cx="1357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55888C0-D1B9-604C-203B-95F9F8F549C6}"/>
                    </a:ext>
                  </a:extLst>
                </p14:cNvPr>
                <p14:cNvContentPartPr/>
                <p14:nvPr/>
              </p14:nvContentPartPr>
              <p14:xfrm>
                <a:off x="2756057" y="5540280"/>
                <a:ext cx="115560" cy="2484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55888C0-D1B9-604C-203B-95F9F8F549C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738417" y="5522640"/>
                  <a:ext cx="15120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A5559DB-E6AB-8E90-DCBF-43D7D3CCEB05}"/>
                    </a:ext>
                  </a:extLst>
                </p14:cNvPr>
                <p14:cNvContentPartPr/>
                <p14:nvPr/>
              </p14:nvContentPartPr>
              <p14:xfrm>
                <a:off x="2664617" y="5393400"/>
                <a:ext cx="84600" cy="3384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A5559DB-E6AB-8E90-DCBF-43D7D3CCEB0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646977" y="5375400"/>
                  <a:ext cx="12024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F0D602B-961C-2DA1-AD54-579902D8C8D9}"/>
                    </a:ext>
                  </a:extLst>
                </p14:cNvPr>
                <p14:cNvContentPartPr/>
                <p14:nvPr/>
              </p14:nvContentPartPr>
              <p14:xfrm>
                <a:off x="2421977" y="5692920"/>
                <a:ext cx="162720" cy="1328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F0D602B-961C-2DA1-AD54-579902D8C8D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403977" y="5675280"/>
                  <a:ext cx="1983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85855FF-2556-8E92-ACE9-01C94A5348D3}"/>
                    </a:ext>
                  </a:extLst>
                </p14:cNvPr>
                <p14:cNvContentPartPr/>
                <p14:nvPr/>
              </p14:nvContentPartPr>
              <p14:xfrm>
                <a:off x="2204897" y="5593560"/>
                <a:ext cx="254160" cy="201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85855FF-2556-8E92-ACE9-01C94A5348D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187257" y="5575560"/>
                  <a:ext cx="2898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69FABA3-39DF-A33F-AA8F-9332AF42D49F}"/>
                    </a:ext>
                  </a:extLst>
                </p14:cNvPr>
                <p14:cNvContentPartPr/>
                <p14:nvPr/>
              </p14:nvContentPartPr>
              <p14:xfrm>
                <a:off x="2236937" y="5872200"/>
                <a:ext cx="149400" cy="565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69FABA3-39DF-A33F-AA8F-9332AF42D49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218937" y="5854560"/>
                  <a:ext cx="185040" cy="9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93623E5-53CB-67A5-155F-5D04730F70D4}"/>
              </a:ext>
            </a:extLst>
          </p:cNvPr>
          <p:cNvGrpSpPr/>
          <p:nvPr/>
        </p:nvGrpSpPr>
        <p:grpSpPr>
          <a:xfrm>
            <a:off x="443057" y="4374600"/>
            <a:ext cx="1548360" cy="1266120"/>
            <a:chOff x="443057" y="4374600"/>
            <a:chExt cx="1548360" cy="126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41735FA-ED4D-26DA-E21B-6E3A2545F4DF}"/>
                    </a:ext>
                  </a:extLst>
                </p14:cNvPr>
                <p14:cNvContentPartPr/>
                <p14:nvPr/>
              </p14:nvContentPartPr>
              <p14:xfrm>
                <a:off x="1186817" y="4374600"/>
                <a:ext cx="286200" cy="6325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41735FA-ED4D-26DA-E21B-6E3A2545F4D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68817" y="4356600"/>
                  <a:ext cx="321840" cy="66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CA6F730-BBE6-93F5-C003-73F91DADF46E}"/>
                    </a:ext>
                  </a:extLst>
                </p14:cNvPr>
                <p14:cNvContentPartPr/>
                <p14:nvPr/>
              </p14:nvContentPartPr>
              <p14:xfrm>
                <a:off x="1437737" y="5231760"/>
                <a:ext cx="360" cy="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CA6F730-BBE6-93F5-C003-73F91DADF46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419737" y="521412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24907E2-E26D-4820-FE61-AA268FB967C2}"/>
                    </a:ext>
                  </a:extLst>
                </p14:cNvPr>
                <p14:cNvContentPartPr/>
                <p14:nvPr/>
              </p14:nvContentPartPr>
              <p14:xfrm>
                <a:off x="842297" y="5255160"/>
                <a:ext cx="36000" cy="3855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24907E2-E26D-4820-FE61-AA268FB967C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24297" y="5237160"/>
                  <a:ext cx="7164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98FC903-8ECF-2EE1-D7D2-D42AF7C14059}"/>
                    </a:ext>
                  </a:extLst>
                </p14:cNvPr>
                <p14:cNvContentPartPr/>
                <p14:nvPr/>
              </p14:nvContentPartPr>
              <p14:xfrm>
                <a:off x="815297" y="5233560"/>
                <a:ext cx="271080" cy="3934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98FC903-8ECF-2EE1-D7D2-D42AF7C1405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97657" y="5215920"/>
                  <a:ext cx="30672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9E266EE-E36E-F3FC-0949-4DFD0B77CDA5}"/>
                    </a:ext>
                  </a:extLst>
                </p14:cNvPr>
                <p14:cNvContentPartPr/>
                <p14:nvPr/>
              </p14:nvContentPartPr>
              <p14:xfrm>
                <a:off x="1149737" y="5273160"/>
                <a:ext cx="45720" cy="2988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9E266EE-E36E-F3FC-0949-4DFD0B77CDA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31737" y="5255160"/>
                  <a:ext cx="8136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8AD101E-57CF-1F18-A430-BC9EFB342CBF}"/>
                    </a:ext>
                  </a:extLst>
                </p14:cNvPr>
                <p14:cNvContentPartPr/>
                <p14:nvPr/>
              </p14:nvContentPartPr>
              <p14:xfrm>
                <a:off x="1178537" y="5255160"/>
                <a:ext cx="253080" cy="3196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8AD101E-57CF-1F18-A430-BC9EFB342CB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60537" y="5237160"/>
                  <a:ext cx="28872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70367FA-E130-D02C-A53D-44460BA39FE6}"/>
                    </a:ext>
                  </a:extLst>
                </p14:cNvPr>
                <p14:cNvContentPartPr/>
                <p14:nvPr/>
              </p14:nvContentPartPr>
              <p14:xfrm>
                <a:off x="1495337" y="5115480"/>
                <a:ext cx="306000" cy="4442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70367FA-E130-D02C-A53D-44460BA39FE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477337" y="5097840"/>
                  <a:ext cx="34164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35007A3-B3FE-4198-F5CC-2A2A657E7DBE}"/>
                    </a:ext>
                  </a:extLst>
                </p14:cNvPr>
                <p14:cNvContentPartPr/>
                <p14:nvPr/>
              </p14:nvContentPartPr>
              <p14:xfrm>
                <a:off x="1855337" y="5092440"/>
                <a:ext cx="136080" cy="3042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35007A3-B3FE-4198-F5CC-2A2A657E7DB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837337" y="5074800"/>
                  <a:ext cx="17172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B6A4DE0-5170-F761-D694-BBB1C1A6E42B}"/>
                    </a:ext>
                  </a:extLst>
                </p14:cNvPr>
                <p14:cNvContentPartPr/>
                <p14:nvPr/>
              </p14:nvContentPartPr>
              <p14:xfrm>
                <a:off x="443057" y="5085960"/>
                <a:ext cx="122040" cy="522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B6A4DE0-5170-F761-D694-BBB1C1A6E42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25057" y="5068320"/>
                  <a:ext cx="157680" cy="55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10E264D-C8F0-627A-1347-C1DB930792B0}"/>
                    </a:ext>
                  </a:extLst>
                </p14:cNvPr>
                <p14:cNvContentPartPr/>
                <p14:nvPr/>
              </p14:nvContentPartPr>
              <p14:xfrm>
                <a:off x="525497" y="5048520"/>
                <a:ext cx="122040" cy="1087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10E264D-C8F0-627A-1347-C1DB930792B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07497" y="5030520"/>
                  <a:ext cx="157680" cy="14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4BB93DA-4C88-4FB8-FF21-79890A2A09AF}"/>
              </a:ext>
            </a:extLst>
          </p:cNvPr>
          <p:cNvGrpSpPr/>
          <p:nvPr/>
        </p:nvGrpSpPr>
        <p:grpSpPr>
          <a:xfrm>
            <a:off x="888377" y="5857800"/>
            <a:ext cx="841680" cy="789480"/>
            <a:chOff x="888377" y="5857800"/>
            <a:chExt cx="841680" cy="78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146346D-EA44-878C-1DFE-CD09415034DF}"/>
                    </a:ext>
                  </a:extLst>
                </p14:cNvPr>
                <p14:cNvContentPartPr/>
                <p14:nvPr/>
              </p14:nvContentPartPr>
              <p14:xfrm>
                <a:off x="951017" y="5916480"/>
                <a:ext cx="360" cy="3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146346D-EA44-878C-1DFE-CD09415034D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33377" y="589848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498C0BA-8518-06AE-AA0A-9582AF7B2975}"/>
                    </a:ext>
                  </a:extLst>
                </p14:cNvPr>
                <p14:cNvContentPartPr/>
                <p14:nvPr/>
              </p14:nvContentPartPr>
              <p14:xfrm>
                <a:off x="888377" y="5869320"/>
                <a:ext cx="22320" cy="3780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498C0BA-8518-06AE-AA0A-9582AF7B297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70737" y="5851680"/>
                  <a:ext cx="5796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3CD1663-7445-2674-FE85-762251E1EFE5}"/>
                    </a:ext>
                  </a:extLst>
                </p14:cNvPr>
                <p14:cNvContentPartPr/>
                <p14:nvPr/>
              </p14:nvContentPartPr>
              <p14:xfrm>
                <a:off x="1071617" y="5887320"/>
                <a:ext cx="188640" cy="2718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3CD1663-7445-2674-FE85-762251E1EFE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53617" y="5869680"/>
                  <a:ext cx="22428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6AB8E8B-F6C7-4B65-030F-F1BFCB2A77E2}"/>
                    </a:ext>
                  </a:extLst>
                </p14:cNvPr>
                <p14:cNvContentPartPr/>
                <p14:nvPr/>
              </p14:nvContentPartPr>
              <p14:xfrm>
                <a:off x="1334057" y="5857800"/>
                <a:ext cx="171720" cy="3747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6AB8E8B-F6C7-4B65-030F-F1BFCB2A77E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316417" y="5840160"/>
                  <a:ext cx="20736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0BFB51C-864E-863E-25CD-3D17475B6A94}"/>
                    </a:ext>
                  </a:extLst>
                </p14:cNvPr>
                <p14:cNvContentPartPr/>
                <p14:nvPr/>
              </p14:nvContentPartPr>
              <p14:xfrm>
                <a:off x="1502897" y="6228240"/>
                <a:ext cx="52200" cy="3837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0BFB51C-864E-863E-25CD-3D17475B6A9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485257" y="6210240"/>
                  <a:ext cx="8784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52BFAE1-81EC-824E-7A4F-7BA8BAE0720B}"/>
                    </a:ext>
                  </a:extLst>
                </p14:cNvPr>
                <p14:cNvContentPartPr/>
                <p14:nvPr/>
              </p14:nvContentPartPr>
              <p14:xfrm>
                <a:off x="1546817" y="6529920"/>
                <a:ext cx="183240" cy="1144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52BFAE1-81EC-824E-7A4F-7BA8BAE0720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528817" y="6512280"/>
                  <a:ext cx="2188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A5D741B-75FD-CF30-F7FA-4083EC52CD3C}"/>
                    </a:ext>
                  </a:extLst>
                </p14:cNvPr>
                <p14:cNvContentPartPr/>
                <p14:nvPr/>
              </p14:nvContentPartPr>
              <p14:xfrm>
                <a:off x="1015457" y="6441000"/>
                <a:ext cx="304200" cy="1911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A5D741B-75FD-CF30-F7FA-4083EC52CD3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97817" y="6423360"/>
                  <a:ext cx="3398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99B268C-71D3-43FA-E367-9E4975F875A3}"/>
                    </a:ext>
                  </a:extLst>
                </p14:cNvPr>
                <p14:cNvContentPartPr/>
                <p14:nvPr/>
              </p14:nvContentPartPr>
              <p14:xfrm>
                <a:off x="1191857" y="6592560"/>
                <a:ext cx="133200" cy="547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99B268C-71D3-43FA-E367-9E4975F875A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73857" y="6574920"/>
                  <a:ext cx="168840" cy="9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8192" name="Ink 8191">
                <a:extLst>
                  <a:ext uri="{FF2B5EF4-FFF2-40B4-BE49-F238E27FC236}">
                    <a16:creationId xmlns:a16="http://schemas.microsoft.com/office/drawing/2014/main" id="{002FE4FA-E0AF-7465-0CF6-4D9D7FAF5F46}"/>
                  </a:ext>
                </a:extLst>
              </p14:cNvPr>
              <p14:cNvContentPartPr/>
              <p14:nvPr/>
            </p14:nvContentPartPr>
            <p14:xfrm>
              <a:off x="411377" y="1950360"/>
              <a:ext cx="2285640" cy="192960"/>
            </p14:xfrm>
          </p:contentPart>
        </mc:Choice>
        <mc:Fallback xmlns="">
          <p:pic>
            <p:nvPicPr>
              <p:cNvPr id="8192" name="Ink 8191">
                <a:extLst>
                  <a:ext uri="{FF2B5EF4-FFF2-40B4-BE49-F238E27FC236}">
                    <a16:creationId xmlns:a16="http://schemas.microsoft.com/office/drawing/2014/main" id="{002FE4FA-E0AF-7465-0CF6-4D9D7FAF5F46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93377" y="1932720"/>
                <a:ext cx="2321280" cy="22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8201" name="Group 8200">
            <a:extLst>
              <a:ext uri="{FF2B5EF4-FFF2-40B4-BE49-F238E27FC236}">
                <a16:creationId xmlns:a16="http://schemas.microsoft.com/office/drawing/2014/main" id="{635E55DE-E882-55FF-D8C9-643F2E5CAA52}"/>
              </a:ext>
            </a:extLst>
          </p:cNvPr>
          <p:cNvGrpSpPr/>
          <p:nvPr/>
        </p:nvGrpSpPr>
        <p:grpSpPr>
          <a:xfrm>
            <a:off x="1302377" y="977280"/>
            <a:ext cx="1148760" cy="571320"/>
            <a:chOff x="1302377" y="977280"/>
            <a:chExt cx="1148760" cy="57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193" name="Ink 8192">
                  <a:extLst>
                    <a:ext uri="{FF2B5EF4-FFF2-40B4-BE49-F238E27FC236}">
                      <a16:creationId xmlns:a16="http://schemas.microsoft.com/office/drawing/2014/main" id="{2AA9C521-7B5B-0F7B-8E39-AB36CACC65BD}"/>
                    </a:ext>
                  </a:extLst>
                </p14:cNvPr>
                <p14:cNvContentPartPr/>
                <p14:nvPr/>
              </p14:nvContentPartPr>
              <p14:xfrm>
                <a:off x="1913657" y="1027680"/>
                <a:ext cx="41400" cy="363600"/>
              </p14:xfrm>
            </p:contentPart>
          </mc:Choice>
          <mc:Fallback xmlns="">
            <p:pic>
              <p:nvPicPr>
                <p:cNvPr id="8193" name="Ink 8192">
                  <a:extLst>
                    <a:ext uri="{FF2B5EF4-FFF2-40B4-BE49-F238E27FC236}">
                      <a16:creationId xmlns:a16="http://schemas.microsoft.com/office/drawing/2014/main" id="{2AA9C521-7B5B-0F7B-8E39-AB36CACC65B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895657" y="1009680"/>
                  <a:ext cx="7704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195" name="Ink 8194">
                  <a:extLst>
                    <a:ext uri="{FF2B5EF4-FFF2-40B4-BE49-F238E27FC236}">
                      <a16:creationId xmlns:a16="http://schemas.microsoft.com/office/drawing/2014/main" id="{225B9483-D6A9-9DF0-7F54-9678AFC92E92}"/>
                    </a:ext>
                  </a:extLst>
                </p14:cNvPr>
                <p14:cNvContentPartPr/>
                <p14:nvPr/>
              </p14:nvContentPartPr>
              <p14:xfrm>
                <a:off x="2033177" y="977280"/>
                <a:ext cx="156960" cy="408240"/>
              </p14:xfrm>
            </p:contentPart>
          </mc:Choice>
          <mc:Fallback xmlns="">
            <p:pic>
              <p:nvPicPr>
                <p:cNvPr id="8195" name="Ink 8194">
                  <a:extLst>
                    <a:ext uri="{FF2B5EF4-FFF2-40B4-BE49-F238E27FC236}">
                      <a16:creationId xmlns:a16="http://schemas.microsoft.com/office/drawing/2014/main" id="{225B9483-D6A9-9DF0-7F54-9678AFC92E9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015177" y="959640"/>
                  <a:ext cx="192600" cy="44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196" name="Ink 8195">
                  <a:extLst>
                    <a:ext uri="{FF2B5EF4-FFF2-40B4-BE49-F238E27FC236}">
                      <a16:creationId xmlns:a16="http://schemas.microsoft.com/office/drawing/2014/main" id="{624D034E-BFB3-BEA9-2F0C-1D57E0954C96}"/>
                    </a:ext>
                  </a:extLst>
                </p14:cNvPr>
                <p14:cNvContentPartPr/>
                <p14:nvPr/>
              </p14:nvContentPartPr>
              <p14:xfrm>
                <a:off x="2228657" y="1026600"/>
                <a:ext cx="222480" cy="366120"/>
              </p14:xfrm>
            </p:contentPart>
          </mc:Choice>
          <mc:Fallback xmlns="">
            <p:pic>
              <p:nvPicPr>
                <p:cNvPr id="8196" name="Ink 8195">
                  <a:extLst>
                    <a:ext uri="{FF2B5EF4-FFF2-40B4-BE49-F238E27FC236}">
                      <a16:creationId xmlns:a16="http://schemas.microsoft.com/office/drawing/2014/main" id="{624D034E-BFB3-BEA9-2F0C-1D57E0954C9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210657" y="1008600"/>
                  <a:ext cx="25812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197" name="Ink 8196">
                  <a:extLst>
                    <a:ext uri="{FF2B5EF4-FFF2-40B4-BE49-F238E27FC236}">
                      <a16:creationId xmlns:a16="http://schemas.microsoft.com/office/drawing/2014/main" id="{1D9F4115-CC36-0FA4-CE02-53411A6B39EA}"/>
                    </a:ext>
                  </a:extLst>
                </p14:cNvPr>
                <p14:cNvContentPartPr/>
                <p14:nvPr/>
              </p14:nvContentPartPr>
              <p14:xfrm>
                <a:off x="1614497" y="1021920"/>
                <a:ext cx="135720" cy="363600"/>
              </p14:xfrm>
            </p:contentPart>
          </mc:Choice>
          <mc:Fallback xmlns="">
            <p:pic>
              <p:nvPicPr>
                <p:cNvPr id="8197" name="Ink 8196">
                  <a:extLst>
                    <a:ext uri="{FF2B5EF4-FFF2-40B4-BE49-F238E27FC236}">
                      <a16:creationId xmlns:a16="http://schemas.microsoft.com/office/drawing/2014/main" id="{1D9F4115-CC36-0FA4-CE02-53411A6B39E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596857" y="1003920"/>
                  <a:ext cx="17136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198" name="Ink 8197">
                  <a:extLst>
                    <a:ext uri="{FF2B5EF4-FFF2-40B4-BE49-F238E27FC236}">
                      <a16:creationId xmlns:a16="http://schemas.microsoft.com/office/drawing/2014/main" id="{CA8C0677-EADF-BA6E-F468-B57D49228A8D}"/>
                    </a:ext>
                  </a:extLst>
                </p14:cNvPr>
                <p14:cNvContentPartPr/>
                <p14:nvPr/>
              </p14:nvContentPartPr>
              <p14:xfrm>
                <a:off x="1777217" y="1416840"/>
                <a:ext cx="102240" cy="131760"/>
              </p14:xfrm>
            </p:contentPart>
          </mc:Choice>
          <mc:Fallback xmlns="">
            <p:pic>
              <p:nvPicPr>
                <p:cNvPr id="8198" name="Ink 8197">
                  <a:extLst>
                    <a:ext uri="{FF2B5EF4-FFF2-40B4-BE49-F238E27FC236}">
                      <a16:creationId xmlns:a16="http://schemas.microsoft.com/office/drawing/2014/main" id="{CA8C0677-EADF-BA6E-F468-B57D49228A8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759217" y="1399200"/>
                  <a:ext cx="1378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199" name="Ink 8198">
                  <a:extLst>
                    <a:ext uri="{FF2B5EF4-FFF2-40B4-BE49-F238E27FC236}">
                      <a16:creationId xmlns:a16="http://schemas.microsoft.com/office/drawing/2014/main" id="{41F17471-BB57-50F7-AE9E-6141450A32BC}"/>
                    </a:ext>
                  </a:extLst>
                </p14:cNvPr>
                <p14:cNvContentPartPr/>
                <p14:nvPr/>
              </p14:nvContentPartPr>
              <p14:xfrm>
                <a:off x="1302377" y="1203000"/>
                <a:ext cx="252720" cy="207360"/>
              </p14:xfrm>
            </p:contentPart>
          </mc:Choice>
          <mc:Fallback xmlns="">
            <p:pic>
              <p:nvPicPr>
                <p:cNvPr id="8199" name="Ink 8198">
                  <a:extLst>
                    <a:ext uri="{FF2B5EF4-FFF2-40B4-BE49-F238E27FC236}">
                      <a16:creationId xmlns:a16="http://schemas.microsoft.com/office/drawing/2014/main" id="{41F17471-BB57-50F7-AE9E-6141450A32B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284377" y="1185000"/>
                  <a:ext cx="2883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200" name="Ink 8199">
                  <a:extLst>
                    <a:ext uri="{FF2B5EF4-FFF2-40B4-BE49-F238E27FC236}">
                      <a16:creationId xmlns:a16="http://schemas.microsoft.com/office/drawing/2014/main" id="{A74B89E8-F0AE-3DE1-0AA9-566B506E0D91}"/>
                    </a:ext>
                  </a:extLst>
                </p14:cNvPr>
                <p14:cNvContentPartPr/>
                <p14:nvPr/>
              </p14:nvContentPartPr>
              <p14:xfrm>
                <a:off x="1490297" y="1458600"/>
                <a:ext cx="192600" cy="20520"/>
              </p14:xfrm>
            </p:contentPart>
          </mc:Choice>
          <mc:Fallback xmlns="">
            <p:pic>
              <p:nvPicPr>
                <p:cNvPr id="8200" name="Ink 8199">
                  <a:extLst>
                    <a:ext uri="{FF2B5EF4-FFF2-40B4-BE49-F238E27FC236}">
                      <a16:creationId xmlns:a16="http://schemas.microsoft.com/office/drawing/2014/main" id="{A74B89E8-F0AE-3DE1-0AA9-566B506E0D9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472297" y="1440960"/>
                  <a:ext cx="228240" cy="5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10" name="Group 8209">
            <a:extLst>
              <a:ext uri="{FF2B5EF4-FFF2-40B4-BE49-F238E27FC236}">
                <a16:creationId xmlns:a16="http://schemas.microsoft.com/office/drawing/2014/main" id="{1C9EC11C-6BE1-9F16-9EFD-DEE7ADE15A68}"/>
              </a:ext>
            </a:extLst>
          </p:cNvPr>
          <p:cNvGrpSpPr/>
          <p:nvPr/>
        </p:nvGrpSpPr>
        <p:grpSpPr>
          <a:xfrm>
            <a:off x="3573977" y="1601160"/>
            <a:ext cx="1902240" cy="649800"/>
            <a:chOff x="3573977" y="1601160"/>
            <a:chExt cx="1902240" cy="64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202" name="Ink 8201">
                  <a:extLst>
                    <a:ext uri="{FF2B5EF4-FFF2-40B4-BE49-F238E27FC236}">
                      <a16:creationId xmlns:a16="http://schemas.microsoft.com/office/drawing/2014/main" id="{DAE81C40-8F3D-3F4D-C6DD-6F368D6BB739}"/>
                    </a:ext>
                  </a:extLst>
                </p14:cNvPr>
                <p14:cNvContentPartPr/>
                <p14:nvPr/>
              </p14:nvContentPartPr>
              <p14:xfrm>
                <a:off x="3573977" y="2140080"/>
                <a:ext cx="1902240" cy="110880"/>
              </p14:xfrm>
            </p:contentPart>
          </mc:Choice>
          <mc:Fallback xmlns="">
            <p:pic>
              <p:nvPicPr>
                <p:cNvPr id="8202" name="Ink 8201">
                  <a:extLst>
                    <a:ext uri="{FF2B5EF4-FFF2-40B4-BE49-F238E27FC236}">
                      <a16:creationId xmlns:a16="http://schemas.microsoft.com/office/drawing/2014/main" id="{DAE81C40-8F3D-3F4D-C6DD-6F368D6BB73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555977" y="2122440"/>
                  <a:ext cx="19378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203" name="Ink 8202">
                  <a:extLst>
                    <a:ext uri="{FF2B5EF4-FFF2-40B4-BE49-F238E27FC236}">
                      <a16:creationId xmlns:a16="http://schemas.microsoft.com/office/drawing/2014/main" id="{E638FDBF-22B4-02B8-798D-6A5195BE04E2}"/>
                    </a:ext>
                  </a:extLst>
                </p14:cNvPr>
                <p14:cNvContentPartPr/>
                <p14:nvPr/>
              </p14:nvContentPartPr>
              <p14:xfrm>
                <a:off x="3806177" y="1833000"/>
                <a:ext cx="360" cy="360"/>
              </p14:xfrm>
            </p:contentPart>
          </mc:Choice>
          <mc:Fallback xmlns="">
            <p:pic>
              <p:nvPicPr>
                <p:cNvPr id="8203" name="Ink 8202">
                  <a:extLst>
                    <a:ext uri="{FF2B5EF4-FFF2-40B4-BE49-F238E27FC236}">
                      <a16:creationId xmlns:a16="http://schemas.microsoft.com/office/drawing/2014/main" id="{E638FDBF-22B4-02B8-798D-6A5195BE04E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788537" y="181500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204" name="Ink 8203">
                  <a:extLst>
                    <a:ext uri="{FF2B5EF4-FFF2-40B4-BE49-F238E27FC236}">
                      <a16:creationId xmlns:a16="http://schemas.microsoft.com/office/drawing/2014/main" id="{4E39E92C-A88E-34F7-6CD3-3B6385FA5834}"/>
                    </a:ext>
                  </a:extLst>
                </p14:cNvPr>
                <p14:cNvContentPartPr/>
                <p14:nvPr/>
              </p14:nvContentPartPr>
              <p14:xfrm>
                <a:off x="4153937" y="1601160"/>
                <a:ext cx="193680" cy="361800"/>
              </p14:xfrm>
            </p:contentPart>
          </mc:Choice>
          <mc:Fallback xmlns="">
            <p:pic>
              <p:nvPicPr>
                <p:cNvPr id="8204" name="Ink 8203">
                  <a:extLst>
                    <a:ext uri="{FF2B5EF4-FFF2-40B4-BE49-F238E27FC236}">
                      <a16:creationId xmlns:a16="http://schemas.microsoft.com/office/drawing/2014/main" id="{4E39E92C-A88E-34F7-6CD3-3B6385FA5834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136297" y="1583160"/>
                  <a:ext cx="22932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205" name="Ink 8204">
                  <a:extLst>
                    <a:ext uri="{FF2B5EF4-FFF2-40B4-BE49-F238E27FC236}">
                      <a16:creationId xmlns:a16="http://schemas.microsoft.com/office/drawing/2014/main" id="{2712C53C-2E6F-C26C-A6D6-39703F818E6D}"/>
                    </a:ext>
                  </a:extLst>
                </p14:cNvPr>
                <p14:cNvContentPartPr/>
                <p14:nvPr/>
              </p14:nvContentPartPr>
              <p14:xfrm>
                <a:off x="4337177" y="1731840"/>
                <a:ext cx="146160" cy="206280"/>
              </p14:xfrm>
            </p:contentPart>
          </mc:Choice>
          <mc:Fallback xmlns="">
            <p:pic>
              <p:nvPicPr>
                <p:cNvPr id="8205" name="Ink 8204">
                  <a:extLst>
                    <a:ext uri="{FF2B5EF4-FFF2-40B4-BE49-F238E27FC236}">
                      <a16:creationId xmlns:a16="http://schemas.microsoft.com/office/drawing/2014/main" id="{2712C53C-2E6F-C26C-A6D6-39703F818E6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319537" y="1713840"/>
                  <a:ext cx="1818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206" name="Ink 8205">
                  <a:extLst>
                    <a:ext uri="{FF2B5EF4-FFF2-40B4-BE49-F238E27FC236}">
                      <a16:creationId xmlns:a16="http://schemas.microsoft.com/office/drawing/2014/main" id="{C770CBA4-3ECF-B851-2119-DEE8D831621B}"/>
                    </a:ext>
                  </a:extLst>
                </p14:cNvPr>
                <p14:cNvContentPartPr/>
                <p14:nvPr/>
              </p14:nvContentPartPr>
              <p14:xfrm>
                <a:off x="3919577" y="1633560"/>
                <a:ext cx="124920" cy="267480"/>
              </p14:xfrm>
            </p:contentPart>
          </mc:Choice>
          <mc:Fallback xmlns="">
            <p:pic>
              <p:nvPicPr>
                <p:cNvPr id="8206" name="Ink 8205">
                  <a:extLst>
                    <a:ext uri="{FF2B5EF4-FFF2-40B4-BE49-F238E27FC236}">
                      <a16:creationId xmlns:a16="http://schemas.microsoft.com/office/drawing/2014/main" id="{C770CBA4-3ECF-B851-2119-DEE8D831621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901577" y="1615560"/>
                  <a:ext cx="16056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207" name="Ink 8206">
                  <a:extLst>
                    <a:ext uri="{FF2B5EF4-FFF2-40B4-BE49-F238E27FC236}">
                      <a16:creationId xmlns:a16="http://schemas.microsoft.com/office/drawing/2014/main" id="{73A75E85-FEFD-FE45-E0E3-2C13CBD77EBC}"/>
                    </a:ext>
                  </a:extLst>
                </p14:cNvPr>
                <p14:cNvContentPartPr/>
                <p14:nvPr/>
              </p14:nvContentPartPr>
              <p14:xfrm>
                <a:off x="4007777" y="1905360"/>
                <a:ext cx="38520" cy="102600"/>
              </p14:xfrm>
            </p:contentPart>
          </mc:Choice>
          <mc:Fallback xmlns="">
            <p:pic>
              <p:nvPicPr>
                <p:cNvPr id="8207" name="Ink 8206">
                  <a:extLst>
                    <a:ext uri="{FF2B5EF4-FFF2-40B4-BE49-F238E27FC236}">
                      <a16:creationId xmlns:a16="http://schemas.microsoft.com/office/drawing/2014/main" id="{73A75E85-FEFD-FE45-E0E3-2C13CBD77EB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990137" y="1887360"/>
                  <a:ext cx="741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208" name="Ink 8207">
                  <a:extLst>
                    <a:ext uri="{FF2B5EF4-FFF2-40B4-BE49-F238E27FC236}">
                      <a16:creationId xmlns:a16="http://schemas.microsoft.com/office/drawing/2014/main" id="{91076AA6-D24C-24D3-558B-3A4449DDFEFB}"/>
                    </a:ext>
                  </a:extLst>
                </p14:cNvPr>
                <p14:cNvContentPartPr/>
                <p14:nvPr/>
              </p14:nvContentPartPr>
              <p14:xfrm>
                <a:off x="3833177" y="1807080"/>
                <a:ext cx="54720" cy="28080"/>
              </p14:xfrm>
            </p:contentPart>
          </mc:Choice>
          <mc:Fallback xmlns="">
            <p:pic>
              <p:nvPicPr>
                <p:cNvPr id="8208" name="Ink 8207">
                  <a:extLst>
                    <a:ext uri="{FF2B5EF4-FFF2-40B4-BE49-F238E27FC236}">
                      <a16:creationId xmlns:a16="http://schemas.microsoft.com/office/drawing/2014/main" id="{91076AA6-D24C-24D3-558B-3A4449DDFEF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815177" y="1789080"/>
                  <a:ext cx="903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209" name="Ink 8208">
                  <a:extLst>
                    <a:ext uri="{FF2B5EF4-FFF2-40B4-BE49-F238E27FC236}">
                      <a16:creationId xmlns:a16="http://schemas.microsoft.com/office/drawing/2014/main" id="{DFC961DA-2B34-93C3-58B8-1AFC2CBA667F}"/>
                    </a:ext>
                  </a:extLst>
                </p14:cNvPr>
                <p14:cNvContentPartPr/>
                <p14:nvPr/>
              </p14:nvContentPartPr>
              <p14:xfrm>
                <a:off x="3829937" y="1922640"/>
                <a:ext cx="204120" cy="63360"/>
              </p14:xfrm>
            </p:contentPart>
          </mc:Choice>
          <mc:Fallback xmlns="">
            <p:pic>
              <p:nvPicPr>
                <p:cNvPr id="8209" name="Ink 8208">
                  <a:extLst>
                    <a:ext uri="{FF2B5EF4-FFF2-40B4-BE49-F238E27FC236}">
                      <a16:creationId xmlns:a16="http://schemas.microsoft.com/office/drawing/2014/main" id="{DFC961DA-2B34-93C3-58B8-1AFC2CBA667F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812297" y="1905000"/>
                  <a:ext cx="239760" cy="99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421729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DR1, DDR2, DDR3, DDR4 &amp; DDR5 ...">
            <a:extLst>
              <a:ext uri="{FF2B5EF4-FFF2-40B4-BE49-F238E27FC236}">
                <a16:creationId xmlns:a16="http://schemas.microsoft.com/office/drawing/2014/main" id="{E496693D-8119-764E-7CB1-60406CC6B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0999"/>
            <a:ext cx="3352800" cy="598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41DC294-FF69-879B-57BC-9F2F14B3182F}"/>
              </a:ext>
            </a:extLst>
          </p:cNvPr>
          <p:cNvGrpSpPr/>
          <p:nvPr/>
        </p:nvGrpSpPr>
        <p:grpSpPr>
          <a:xfrm>
            <a:off x="4626977" y="2278320"/>
            <a:ext cx="2226240" cy="458640"/>
            <a:chOff x="4626977" y="2278320"/>
            <a:chExt cx="2226240" cy="45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36114AD-DC9A-4190-FFB7-FB4B66F6A90A}"/>
                    </a:ext>
                  </a:extLst>
                </p14:cNvPr>
                <p14:cNvContentPartPr/>
                <p14:nvPr/>
              </p14:nvContentPartPr>
              <p14:xfrm>
                <a:off x="4626977" y="2573520"/>
                <a:ext cx="1235520" cy="1634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36114AD-DC9A-4190-FFB7-FB4B66F6A90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609337" y="2555880"/>
                  <a:ext cx="12711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A148F35-D193-9D17-9A2F-4956439BF254}"/>
                    </a:ext>
                  </a:extLst>
                </p14:cNvPr>
                <p14:cNvContentPartPr/>
                <p14:nvPr/>
              </p14:nvContentPartPr>
              <p14:xfrm>
                <a:off x="6150497" y="2278320"/>
                <a:ext cx="204120" cy="2646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A148F35-D193-9D17-9A2F-4956439BF25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132497" y="2260680"/>
                  <a:ext cx="23976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4D575B5-A984-7FDC-2919-5171984084AB}"/>
                    </a:ext>
                  </a:extLst>
                </p14:cNvPr>
                <p14:cNvContentPartPr/>
                <p14:nvPr/>
              </p14:nvContentPartPr>
              <p14:xfrm>
                <a:off x="6557657" y="2474160"/>
                <a:ext cx="86400" cy="766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4D575B5-A984-7FDC-2919-5171984084A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539657" y="2456160"/>
                  <a:ext cx="1220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C77E001-CE6A-7954-EBB9-EFFEE95977F6}"/>
                    </a:ext>
                  </a:extLst>
                </p14:cNvPr>
                <p14:cNvContentPartPr/>
                <p14:nvPr/>
              </p14:nvContentPartPr>
              <p14:xfrm>
                <a:off x="6792017" y="2498640"/>
                <a:ext cx="61200" cy="399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C77E001-CE6A-7954-EBB9-EFFEE95977F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774377" y="2480640"/>
                  <a:ext cx="96840" cy="75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6DF789E-2806-D454-0F4E-DEF036C7AE97}"/>
                  </a:ext>
                </a:extLst>
              </p14:cNvPr>
              <p14:cNvContentPartPr/>
              <p14:nvPr/>
            </p14:nvContentPartPr>
            <p14:xfrm>
              <a:off x="6218177" y="2200200"/>
              <a:ext cx="198720" cy="136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6DF789E-2806-D454-0F4E-DEF036C7AE9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200537" y="2182200"/>
                <a:ext cx="234360" cy="171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9ADD3824-1666-B2EE-612D-36BFA3DEAF97}"/>
              </a:ext>
            </a:extLst>
          </p:cNvPr>
          <p:cNvGrpSpPr/>
          <p:nvPr/>
        </p:nvGrpSpPr>
        <p:grpSpPr>
          <a:xfrm>
            <a:off x="7488977" y="2303880"/>
            <a:ext cx="1085040" cy="311040"/>
            <a:chOff x="7488977" y="2303880"/>
            <a:chExt cx="1085040" cy="31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C6CF0A1-A99A-CF96-5A3D-522D05282A26}"/>
                    </a:ext>
                  </a:extLst>
                </p14:cNvPr>
                <p14:cNvContentPartPr/>
                <p14:nvPr/>
              </p14:nvContentPartPr>
              <p14:xfrm>
                <a:off x="7488977" y="2328360"/>
                <a:ext cx="299160" cy="261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C6CF0A1-A99A-CF96-5A3D-522D05282A2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470977" y="2310360"/>
                  <a:ext cx="33480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3D83CC4-596B-2273-F20A-CC92EA9505DC}"/>
                    </a:ext>
                  </a:extLst>
                </p14:cNvPr>
                <p14:cNvContentPartPr/>
                <p14:nvPr/>
              </p14:nvContentPartPr>
              <p14:xfrm>
                <a:off x="7898657" y="2381280"/>
                <a:ext cx="59040" cy="2336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3D83CC4-596B-2273-F20A-CC92EA9505D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881017" y="2363640"/>
                  <a:ext cx="9468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AA701D8-605D-F33C-415C-B02B868EB2F8}"/>
                    </a:ext>
                  </a:extLst>
                </p14:cNvPr>
                <p14:cNvContentPartPr/>
                <p14:nvPr/>
              </p14:nvContentPartPr>
              <p14:xfrm>
                <a:off x="8012057" y="2365080"/>
                <a:ext cx="90000" cy="2160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AA701D8-605D-F33C-415C-B02B868EB2F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994057" y="2347440"/>
                  <a:ext cx="1256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E6B7AF8-EA36-9840-655E-8920DFF2794B}"/>
                    </a:ext>
                  </a:extLst>
                </p14:cNvPr>
                <p14:cNvContentPartPr/>
                <p14:nvPr/>
              </p14:nvContentPartPr>
              <p14:xfrm>
                <a:off x="7942217" y="2481000"/>
                <a:ext cx="83520" cy="108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E6B7AF8-EA36-9840-655E-8920DFF2794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924217" y="2463000"/>
                  <a:ext cx="1191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4F751F9-D739-B592-6713-F0AE184AA418}"/>
                    </a:ext>
                  </a:extLst>
                </p14:cNvPr>
                <p14:cNvContentPartPr/>
                <p14:nvPr/>
              </p14:nvContentPartPr>
              <p14:xfrm>
                <a:off x="8278457" y="2303880"/>
                <a:ext cx="295560" cy="2610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4F751F9-D739-B592-6713-F0AE184AA41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260457" y="2286240"/>
                  <a:ext cx="331200" cy="29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D8530F1-4134-AEFB-35CE-4D16B92AB1F2}"/>
              </a:ext>
            </a:extLst>
          </p:cNvPr>
          <p:cNvGrpSpPr/>
          <p:nvPr/>
        </p:nvGrpSpPr>
        <p:grpSpPr>
          <a:xfrm>
            <a:off x="5434457" y="620880"/>
            <a:ext cx="3075120" cy="901080"/>
            <a:chOff x="5434457" y="620880"/>
            <a:chExt cx="3075120" cy="90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B4A9EFE-6369-8B03-AD06-BEC68BB48B74}"/>
                    </a:ext>
                  </a:extLst>
                </p14:cNvPr>
                <p14:cNvContentPartPr/>
                <p14:nvPr/>
              </p14:nvContentPartPr>
              <p14:xfrm>
                <a:off x="8057057" y="1092480"/>
                <a:ext cx="452520" cy="429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B4A9EFE-6369-8B03-AD06-BEC68BB48B7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039417" y="1074480"/>
                  <a:ext cx="488160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B357261-E583-3273-5E8F-938339FAB109}"/>
                    </a:ext>
                  </a:extLst>
                </p14:cNvPr>
                <p14:cNvContentPartPr/>
                <p14:nvPr/>
              </p14:nvContentPartPr>
              <p14:xfrm>
                <a:off x="7632257" y="1069440"/>
                <a:ext cx="664560" cy="2502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B357261-E583-3273-5E8F-938339FAB10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614617" y="1051440"/>
                  <a:ext cx="70020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74C16AD-94C6-F690-2A9F-01E66425B025}"/>
                    </a:ext>
                  </a:extLst>
                </p14:cNvPr>
                <p14:cNvContentPartPr/>
                <p14:nvPr/>
              </p14:nvContentPartPr>
              <p14:xfrm>
                <a:off x="7735217" y="938040"/>
                <a:ext cx="261720" cy="37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74C16AD-94C6-F690-2A9F-01E66425B02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717577" y="920040"/>
                  <a:ext cx="2973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F51A30A-82F3-C24E-54E2-33941730A3DC}"/>
                    </a:ext>
                  </a:extLst>
                </p14:cNvPr>
                <p14:cNvContentPartPr/>
                <p14:nvPr/>
              </p14:nvContentPartPr>
              <p14:xfrm>
                <a:off x="7440017" y="848760"/>
                <a:ext cx="27000" cy="3099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F51A30A-82F3-C24E-54E2-33941730A3D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422377" y="831120"/>
                  <a:ext cx="6264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DF93697-D267-6E2D-942D-B06413149CE2}"/>
                    </a:ext>
                  </a:extLst>
                </p14:cNvPr>
                <p14:cNvContentPartPr/>
                <p14:nvPr/>
              </p14:nvContentPartPr>
              <p14:xfrm>
                <a:off x="6810737" y="1042800"/>
                <a:ext cx="508680" cy="1584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DF93697-D267-6E2D-942D-B06413149CE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792737" y="1024800"/>
                  <a:ext cx="5443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DA15D0D-2C94-B52C-97FE-E25B3754242B}"/>
                    </a:ext>
                  </a:extLst>
                </p14:cNvPr>
                <p14:cNvContentPartPr/>
                <p14:nvPr/>
              </p14:nvContentPartPr>
              <p14:xfrm>
                <a:off x="7158137" y="867840"/>
                <a:ext cx="13680" cy="100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DA15D0D-2C94-B52C-97FE-E25B3754242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140497" y="850200"/>
                  <a:ext cx="493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BC89E17-BA72-4E86-7068-CFD9962E9DD0}"/>
                    </a:ext>
                  </a:extLst>
                </p14:cNvPr>
                <p14:cNvContentPartPr/>
                <p14:nvPr/>
              </p14:nvContentPartPr>
              <p14:xfrm>
                <a:off x="7121417" y="918960"/>
                <a:ext cx="128880" cy="18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BC89E17-BA72-4E86-7068-CFD9962E9DD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103417" y="900960"/>
                  <a:ext cx="1645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CAA3894-E57E-5F1D-D1C0-F1659AE29525}"/>
                    </a:ext>
                  </a:extLst>
                </p14:cNvPr>
                <p14:cNvContentPartPr/>
                <p14:nvPr/>
              </p14:nvContentPartPr>
              <p14:xfrm>
                <a:off x="6698417" y="858840"/>
                <a:ext cx="212040" cy="3430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CAA3894-E57E-5F1D-D1C0-F1659AE2952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680777" y="840840"/>
                  <a:ext cx="24768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4BE1743-0DC3-28DA-09AC-E0C3C0DB05DA}"/>
                    </a:ext>
                  </a:extLst>
                </p14:cNvPr>
                <p14:cNvContentPartPr/>
                <p14:nvPr/>
              </p14:nvContentPartPr>
              <p14:xfrm>
                <a:off x="6847817" y="864960"/>
                <a:ext cx="114480" cy="309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4BE1743-0DC3-28DA-09AC-E0C3C0DB05D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829817" y="847320"/>
                  <a:ext cx="1501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5F890C3-9DF2-8784-EAC4-51443124F601}"/>
                    </a:ext>
                  </a:extLst>
                </p14:cNvPr>
                <p14:cNvContentPartPr/>
                <p14:nvPr/>
              </p14:nvContentPartPr>
              <p14:xfrm>
                <a:off x="6446057" y="851640"/>
                <a:ext cx="181080" cy="5238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5F890C3-9DF2-8784-EAC4-51443124F60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428057" y="834000"/>
                  <a:ext cx="216720" cy="55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21966A4-91A8-6D86-2E3E-3216BFA1305E}"/>
                    </a:ext>
                  </a:extLst>
                </p14:cNvPr>
                <p14:cNvContentPartPr/>
                <p14:nvPr/>
              </p14:nvContentPartPr>
              <p14:xfrm>
                <a:off x="6209897" y="844080"/>
                <a:ext cx="18720" cy="3574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21966A4-91A8-6D86-2E3E-3216BFA1305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192257" y="826440"/>
                  <a:ext cx="5436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C0BDC83-0E43-2C3E-6055-1EAEFFE72D5F}"/>
                    </a:ext>
                  </a:extLst>
                </p14:cNvPr>
                <p14:cNvContentPartPr/>
                <p14:nvPr/>
              </p14:nvContentPartPr>
              <p14:xfrm>
                <a:off x="5958977" y="991320"/>
                <a:ext cx="266760" cy="225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C0BDC83-0E43-2C3E-6055-1EAEFFE72D5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941337" y="973320"/>
                  <a:ext cx="30240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E74CAAC-7A86-682F-0712-E5FA44C94F5C}"/>
                    </a:ext>
                  </a:extLst>
                </p14:cNvPr>
                <p14:cNvContentPartPr/>
                <p14:nvPr/>
              </p14:nvContentPartPr>
              <p14:xfrm>
                <a:off x="6079217" y="820680"/>
                <a:ext cx="29160" cy="2520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E74CAAC-7A86-682F-0712-E5FA44C94F5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061577" y="802680"/>
                  <a:ext cx="6480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D976E94-7D15-3380-17BA-A0418686723D}"/>
                    </a:ext>
                  </a:extLst>
                </p14:cNvPr>
                <p14:cNvContentPartPr/>
                <p14:nvPr/>
              </p14:nvContentPartPr>
              <p14:xfrm>
                <a:off x="5841977" y="879720"/>
                <a:ext cx="138240" cy="3852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D976E94-7D15-3380-17BA-A0418686723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823977" y="861720"/>
                  <a:ext cx="17388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AF649F5-89FF-F7D7-CD69-49423722D350}"/>
                    </a:ext>
                  </a:extLst>
                </p14:cNvPr>
                <p14:cNvContentPartPr/>
                <p14:nvPr/>
              </p14:nvContentPartPr>
              <p14:xfrm>
                <a:off x="5847017" y="875040"/>
                <a:ext cx="25920" cy="2854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AF649F5-89FF-F7D7-CD69-49423722D35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829017" y="857040"/>
                  <a:ext cx="6156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BDEB5BF-1AF1-A624-DC31-8B9617E2B183}"/>
                    </a:ext>
                  </a:extLst>
                </p14:cNvPr>
                <p14:cNvContentPartPr/>
                <p14:nvPr/>
              </p14:nvContentPartPr>
              <p14:xfrm>
                <a:off x="5677097" y="1029480"/>
                <a:ext cx="151560" cy="2282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BDEB5BF-1AF1-A624-DC31-8B9617E2B18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659457" y="1011480"/>
                  <a:ext cx="18720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FE6739E-2FEB-9B83-CA51-63AF331ECE93}"/>
                    </a:ext>
                  </a:extLst>
                </p14:cNvPr>
                <p14:cNvContentPartPr/>
                <p14:nvPr/>
              </p14:nvContentPartPr>
              <p14:xfrm>
                <a:off x="5434457" y="766320"/>
                <a:ext cx="311040" cy="1522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FE6739E-2FEB-9B83-CA51-63AF331ECE9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416817" y="748320"/>
                  <a:ext cx="3466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6304687-393D-757C-823A-AD333C6B80C4}"/>
                    </a:ext>
                  </a:extLst>
                </p14:cNvPr>
                <p14:cNvContentPartPr/>
                <p14:nvPr/>
              </p14:nvContentPartPr>
              <p14:xfrm>
                <a:off x="5444897" y="620880"/>
                <a:ext cx="324360" cy="842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6304687-393D-757C-823A-AD333C6B80C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426897" y="603240"/>
                  <a:ext cx="360000" cy="11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BEA8C93-7976-9BD1-0D6E-826943A50C7A}"/>
              </a:ext>
            </a:extLst>
          </p:cNvPr>
          <p:cNvGrpSpPr/>
          <p:nvPr/>
        </p:nvGrpSpPr>
        <p:grpSpPr>
          <a:xfrm>
            <a:off x="4652897" y="2855760"/>
            <a:ext cx="2461320" cy="327600"/>
            <a:chOff x="4652897" y="2855760"/>
            <a:chExt cx="2461320" cy="32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4A79F19-0839-6D3C-3124-AEB2ACE65D67}"/>
                    </a:ext>
                  </a:extLst>
                </p14:cNvPr>
                <p14:cNvContentPartPr/>
                <p14:nvPr/>
              </p14:nvContentPartPr>
              <p14:xfrm>
                <a:off x="4652897" y="2855760"/>
                <a:ext cx="1413720" cy="2678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4A79F19-0839-6D3C-3124-AEB2ACE65D6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634897" y="2837760"/>
                  <a:ext cx="144936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6048029-405C-11D3-B8BB-4595066B9DA0}"/>
                    </a:ext>
                  </a:extLst>
                </p14:cNvPr>
                <p14:cNvContentPartPr/>
                <p14:nvPr/>
              </p14:nvContentPartPr>
              <p14:xfrm>
                <a:off x="6364337" y="2876640"/>
                <a:ext cx="73440" cy="2736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6048029-405C-11D3-B8BB-4595066B9DA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346337" y="2859000"/>
                  <a:ext cx="10908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56DDD5E-D460-15F7-4A85-ABB4C3E08EB9}"/>
                    </a:ext>
                  </a:extLst>
                </p14:cNvPr>
                <p14:cNvContentPartPr/>
                <p14:nvPr/>
              </p14:nvContentPartPr>
              <p14:xfrm>
                <a:off x="6569897" y="3035760"/>
                <a:ext cx="152640" cy="1260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56DDD5E-D460-15F7-4A85-ABB4C3E08EB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552257" y="3017760"/>
                  <a:ext cx="1882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CBB1973-FF60-278D-8D7C-AAE8E2E0D2F3}"/>
                    </a:ext>
                  </a:extLst>
                </p14:cNvPr>
                <p14:cNvContentPartPr/>
                <p14:nvPr/>
              </p14:nvContentPartPr>
              <p14:xfrm>
                <a:off x="6792017" y="3001560"/>
                <a:ext cx="151200" cy="1162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CBB1973-FF60-278D-8D7C-AAE8E2E0D2F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774377" y="2983560"/>
                  <a:ext cx="1868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D46B792-6843-43D7-A30E-3E398BF9EDFC}"/>
                    </a:ext>
                  </a:extLst>
                </p14:cNvPr>
                <p14:cNvContentPartPr/>
                <p14:nvPr/>
              </p14:nvContentPartPr>
              <p14:xfrm>
                <a:off x="6975257" y="2994000"/>
                <a:ext cx="138960" cy="1105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D46B792-6843-43D7-A30E-3E398BF9EDF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957257" y="2976360"/>
                  <a:ext cx="1746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3DCEB83-6D29-53AE-7E56-A4BA03872E04}"/>
                    </a:ext>
                  </a:extLst>
                </p14:cNvPr>
                <p14:cNvContentPartPr/>
                <p14:nvPr/>
              </p14:nvContentPartPr>
              <p14:xfrm>
                <a:off x="6121697" y="2965920"/>
                <a:ext cx="170280" cy="1738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3DCEB83-6D29-53AE-7E56-A4BA03872E0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103697" y="2947920"/>
                  <a:ext cx="2059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46E5B20-8BB0-27C7-5D9C-E2B36DB3EB14}"/>
                    </a:ext>
                  </a:extLst>
                </p14:cNvPr>
                <p14:cNvContentPartPr/>
                <p14:nvPr/>
              </p14:nvContentPartPr>
              <p14:xfrm>
                <a:off x="6155537" y="3177600"/>
                <a:ext cx="131040" cy="57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46E5B20-8BB0-27C7-5D9C-E2B36DB3EB1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137537" y="3159600"/>
                  <a:ext cx="16668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FDA2E0A-791B-65F9-7AB9-E637A594F4FB}"/>
              </a:ext>
            </a:extLst>
          </p:cNvPr>
          <p:cNvGrpSpPr/>
          <p:nvPr/>
        </p:nvGrpSpPr>
        <p:grpSpPr>
          <a:xfrm>
            <a:off x="7672577" y="2874840"/>
            <a:ext cx="1118520" cy="276480"/>
            <a:chOff x="7672577" y="2874840"/>
            <a:chExt cx="1118520" cy="27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B10C51E-D50C-C080-BE51-7D589FF2D884}"/>
                    </a:ext>
                  </a:extLst>
                </p14:cNvPr>
                <p14:cNvContentPartPr/>
                <p14:nvPr/>
              </p14:nvContentPartPr>
              <p14:xfrm>
                <a:off x="7672577" y="2914800"/>
                <a:ext cx="311040" cy="2059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B10C51E-D50C-C080-BE51-7D589FF2D88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654577" y="2897160"/>
                  <a:ext cx="34668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4268E91-1293-F082-E184-5FF6FB61F690}"/>
                    </a:ext>
                  </a:extLst>
                </p14:cNvPr>
                <p14:cNvContentPartPr/>
                <p14:nvPr/>
              </p14:nvContentPartPr>
              <p14:xfrm>
                <a:off x="8098817" y="2950440"/>
                <a:ext cx="99720" cy="2008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4268E91-1293-F082-E184-5FF6FB61F69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081177" y="2932440"/>
                  <a:ext cx="1353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C328E32-ACA7-13DC-A513-8762E2FF0386}"/>
                    </a:ext>
                  </a:extLst>
                </p14:cNvPr>
                <p14:cNvContentPartPr/>
                <p14:nvPr/>
              </p14:nvContentPartPr>
              <p14:xfrm>
                <a:off x="8200337" y="2936760"/>
                <a:ext cx="97200" cy="1749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C328E32-ACA7-13DC-A513-8762E2FF038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182337" y="2919120"/>
                  <a:ext cx="1328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BF6DCEB-43EC-2958-78F6-CF4F03B677F0}"/>
                    </a:ext>
                  </a:extLst>
                </p14:cNvPr>
                <p14:cNvContentPartPr/>
                <p14:nvPr/>
              </p14:nvContentPartPr>
              <p14:xfrm>
                <a:off x="8142737" y="3029280"/>
                <a:ext cx="115560" cy="500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BF6DCEB-43EC-2958-78F6-CF4F03B677F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124737" y="3011640"/>
                  <a:ext cx="1512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2CA8170-FAD7-E4A7-A6D7-044A511D3DEC}"/>
                    </a:ext>
                  </a:extLst>
                </p14:cNvPr>
                <p14:cNvContentPartPr/>
                <p14:nvPr/>
              </p14:nvContentPartPr>
              <p14:xfrm>
                <a:off x="8513897" y="2874840"/>
                <a:ext cx="277200" cy="2005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2CA8170-FAD7-E4A7-A6D7-044A511D3DE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495897" y="2857200"/>
                  <a:ext cx="312840" cy="23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A3FCBDB-6371-52EC-1605-FABDC3E9A8F3}"/>
                  </a:ext>
                </a:extLst>
              </p14:cNvPr>
              <p14:cNvContentPartPr/>
              <p14:nvPr/>
            </p14:nvContentPartPr>
            <p14:xfrm>
              <a:off x="4566497" y="3279480"/>
              <a:ext cx="1715040" cy="6609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A3FCBDB-6371-52EC-1605-FABDC3E9A8F3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548497" y="3261480"/>
                <a:ext cx="1750680" cy="69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5CAFB56E-BAD5-6C49-25F9-6A5E5A47E12A}"/>
              </a:ext>
            </a:extLst>
          </p:cNvPr>
          <p:cNvGrpSpPr/>
          <p:nvPr/>
        </p:nvGrpSpPr>
        <p:grpSpPr>
          <a:xfrm>
            <a:off x="6898217" y="3562800"/>
            <a:ext cx="754200" cy="339120"/>
            <a:chOff x="6898217" y="3562800"/>
            <a:chExt cx="754200" cy="33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6FD8E52-E03F-840B-C0A1-AADA72403314}"/>
                    </a:ext>
                  </a:extLst>
                </p14:cNvPr>
                <p14:cNvContentPartPr/>
                <p14:nvPr/>
              </p14:nvContentPartPr>
              <p14:xfrm>
                <a:off x="6898217" y="3590520"/>
                <a:ext cx="173880" cy="2530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6FD8E52-E03F-840B-C0A1-AADA7240331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880577" y="3572880"/>
                  <a:ext cx="20952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3846630-7372-14E6-5126-846110C602E9}"/>
                    </a:ext>
                  </a:extLst>
                </p14:cNvPr>
                <p14:cNvContentPartPr/>
                <p14:nvPr/>
              </p14:nvContentPartPr>
              <p14:xfrm>
                <a:off x="7106297" y="3621120"/>
                <a:ext cx="65520" cy="2808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3846630-7372-14E6-5126-846110C602E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088657" y="3603480"/>
                  <a:ext cx="10116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66A4BCF-0D8E-59E9-78DC-64A126615EBD}"/>
                    </a:ext>
                  </a:extLst>
                </p14:cNvPr>
                <p14:cNvContentPartPr/>
                <p14:nvPr/>
              </p14:nvContentPartPr>
              <p14:xfrm>
                <a:off x="7241657" y="3574320"/>
                <a:ext cx="206640" cy="3106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66A4BCF-0D8E-59E9-78DC-64A126615EB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223657" y="3556680"/>
                  <a:ext cx="24228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E073882-61E4-16C8-400F-CEB1AEAD0B57}"/>
                    </a:ext>
                  </a:extLst>
                </p14:cNvPr>
                <p14:cNvContentPartPr/>
                <p14:nvPr/>
              </p14:nvContentPartPr>
              <p14:xfrm>
                <a:off x="7504097" y="3562800"/>
                <a:ext cx="148320" cy="2926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E073882-61E4-16C8-400F-CEB1AEAD0B5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486457" y="3545160"/>
                  <a:ext cx="183960" cy="32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48B8F90-9ACB-829B-F380-8ADCC4E84838}"/>
              </a:ext>
            </a:extLst>
          </p:cNvPr>
          <p:cNvGrpSpPr/>
          <p:nvPr/>
        </p:nvGrpSpPr>
        <p:grpSpPr>
          <a:xfrm>
            <a:off x="8067497" y="3574680"/>
            <a:ext cx="971640" cy="267120"/>
            <a:chOff x="8067497" y="3574680"/>
            <a:chExt cx="971640" cy="26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62EEE05-A523-6EC1-3D8C-099C484AC6BB}"/>
                    </a:ext>
                  </a:extLst>
                </p14:cNvPr>
                <p14:cNvContentPartPr/>
                <p14:nvPr/>
              </p14:nvContentPartPr>
              <p14:xfrm>
                <a:off x="8067497" y="3593400"/>
                <a:ext cx="227520" cy="2484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62EEE05-A523-6EC1-3D8C-099C484AC6B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049857" y="3575760"/>
                  <a:ext cx="26316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605D08E-D7C8-9833-5F25-F631793FD515}"/>
                    </a:ext>
                  </a:extLst>
                </p14:cNvPr>
                <p14:cNvContentPartPr/>
                <p14:nvPr/>
              </p14:nvContentPartPr>
              <p14:xfrm>
                <a:off x="8449097" y="3599160"/>
                <a:ext cx="28440" cy="2386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605D08E-D7C8-9833-5F25-F631793FD51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431097" y="3581520"/>
                  <a:ext cx="6408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E169376-0288-EFC4-0491-3069D6511CB6}"/>
                    </a:ext>
                  </a:extLst>
                </p14:cNvPr>
                <p14:cNvContentPartPr/>
                <p14:nvPr/>
              </p14:nvContentPartPr>
              <p14:xfrm>
                <a:off x="8529377" y="3599160"/>
                <a:ext cx="39600" cy="2091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E169376-0288-EFC4-0491-3069D6511CB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511377" y="3581520"/>
                  <a:ext cx="752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B75C2FF-1AC2-DB3F-30B3-BD921AD84736}"/>
                    </a:ext>
                  </a:extLst>
                </p14:cNvPr>
                <p14:cNvContentPartPr/>
                <p14:nvPr/>
              </p14:nvContentPartPr>
              <p14:xfrm>
                <a:off x="8451257" y="3646320"/>
                <a:ext cx="164880" cy="756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B75C2FF-1AC2-DB3F-30B3-BD921AD8473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433257" y="3628320"/>
                  <a:ext cx="2005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96E8696-5A25-89F5-C4A9-A7E413C1A662}"/>
                    </a:ext>
                  </a:extLst>
                </p14:cNvPr>
                <p14:cNvContentPartPr/>
                <p14:nvPr/>
              </p14:nvContentPartPr>
              <p14:xfrm>
                <a:off x="8764817" y="3574680"/>
                <a:ext cx="274320" cy="2322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96E8696-5A25-89F5-C4A9-A7E413C1A66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747177" y="3556680"/>
                  <a:ext cx="309960" cy="267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1264" name="Ink 11263">
                <a:extLst>
                  <a:ext uri="{FF2B5EF4-FFF2-40B4-BE49-F238E27FC236}">
                    <a16:creationId xmlns:a16="http://schemas.microsoft.com/office/drawing/2014/main" id="{86A98F92-A5D9-E239-A47D-B87B21D39EDB}"/>
                  </a:ext>
                </a:extLst>
              </p14:cNvPr>
              <p14:cNvContentPartPr/>
              <p14:nvPr/>
            </p14:nvContentPartPr>
            <p14:xfrm>
              <a:off x="4554257" y="3634440"/>
              <a:ext cx="1632600" cy="746640"/>
            </p14:xfrm>
          </p:contentPart>
        </mc:Choice>
        <mc:Fallback xmlns="">
          <p:pic>
            <p:nvPicPr>
              <p:cNvPr id="11264" name="Ink 11263">
                <a:extLst>
                  <a:ext uri="{FF2B5EF4-FFF2-40B4-BE49-F238E27FC236}">
                    <a16:creationId xmlns:a16="http://schemas.microsoft.com/office/drawing/2014/main" id="{86A98F92-A5D9-E239-A47D-B87B21D39EDB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536257" y="3616800"/>
                <a:ext cx="1668240" cy="78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75" name="Group 11274">
            <a:extLst>
              <a:ext uri="{FF2B5EF4-FFF2-40B4-BE49-F238E27FC236}">
                <a16:creationId xmlns:a16="http://schemas.microsoft.com/office/drawing/2014/main" id="{5DBB1896-AEE0-1AEF-D339-40BA418C49D9}"/>
              </a:ext>
            </a:extLst>
          </p:cNvPr>
          <p:cNvGrpSpPr/>
          <p:nvPr/>
        </p:nvGrpSpPr>
        <p:grpSpPr>
          <a:xfrm>
            <a:off x="6946457" y="4194600"/>
            <a:ext cx="721440" cy="238320"/>
            <a:chOff x="6946457" y="4194600"/>
            <a:chExt cx="721440" cy="23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1265" name="Ink 11264">
                  <a:extLst>
                    <a:ext uri="{FF2B5EF4-FFF2-40B4-BE49-F238E27FC236}">
                      <a16:creationId xmlns:a16="http://schemas.microsoft.com/office/drawing/2014/main" id="{838597C6-C873-393B-B8A8-88B0931ADB1A}"/>
                    </a:ext>
                  </a:extLst>
                </p14:cNvPr>
                <p14:cNvContentPartPr/>
                <p14:nvPr/>
              </p14:nvContentPartPr>
              <p14:xfrm>
                <a:off x="6946457" y="4206120"/>
                <a:ext cx="173520" cy="216000"/>
              </p14:xfrm>
            </p:contentPart>
          </mc:Choice>
          <mc:Fallback xmlns="">
            <p:pic>
              <p:nvPicPr>
                <p:cNvPr id="11265" name="Ink 11264">
                  <a:extLst>
                    <a:ext uri="{FF2B5EF4-FFF2-40B4-BE49-F238E27FC236}">
                      <a16:creationId xmlns:a16="http://schemas.microsoft.com/office/drawing/2014/main" id="{838597C6-C873-393B-B8A8-88B0931ADB1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928457" y="4188480"/>
                  <a:ext cx="2091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1267" name="Ink 11266">
                  <a:extLst>
                    <a:ext uri="{FF2B5EF4-FFF2-40B4-BE49-F238E27FC236}">
                      <a16:creationId xmlns:a16="http://schemas.microsoft.com/office/drawing/2014/main" id="{BD7B8365-EE59-B4EB-0200-377020224A17}"/>
                    </a:ext>
                  </a:extLst>
                </p14:cNvPr>
                <p14:cNvContentPartPr/>
                <p14:nvPr/>
              </p14:nvContentPartPr>
              <p14:xfrm>
                <a:off x="7205657" y="4194600"/>
                <a:ext cx="156600" cy="238320"/>
              </p14:xfrm>
            </p:contentPart>
          </mc:Choice>
          <mc:Fallback xmlns="">
            <p:pic>
              <p:nvPicPr>
                <p:cNvPr id="11267" name="Ink 11266">
                  <a:extLst>
                    <a:ext uri="{FF2B5EF4-FFF2-40B4-BE49-F238E27FC236}">
                      <a16:creationId xmlns:a16="http://schemas.microsoft.com/office/drawing/2014/main" id="{BD7B8365-EE59-B4EB-0200-377020224A17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187657" y="4176600"/>
                  <a:ext cx="19224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1268" name="Ink 11267">
                  <a:extLst>
                    <a:ext uri="{FF2B5EF4-FFF2-40B4-BE49-F238E27FC236}">
                      <a16:creationId xmlns:a16="http://schemas.microsoft.com/office/drawing/2014/main" id="{BDD87499-34BF-792B-908C-C86E4F403942}"/>
                    </a:ext>
                  </a:extLst>
                </p14:cNvPr>
                <p14:cNvContentPartPr/>
                <p14:nvPr/>
              </p14:nvContentPartPr>
              <p14:xfrm>
                <a:off x="7461617" y="4358760"/>
                <a:ext cx="112320" cy="60480"/>
              </p14:xfrm>
            </p:contentPart>
          </mc:Choice>
          <mc:Fallback xmlns="">
            <p:pic>
              <p:nvPicPr>
                <p:cNvPr id="11268" name="Ink 11267">
                  <a:extLst>
                    <a:ext uri="{FF2B5EF4-FFF2-40B4-BE49-F238E27FC236}">
                      <a16:creationId xmlns:a16="http://schemas.microsoft.com/office/drawing/2014/main" id="{BDD87499-34BF-792B-908C-C86E4F40394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443977" y="4341120"/>
                  <a:ext cx="1479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1269" name="Ink 11268">
                  <a:extLst>
                    <a:ext uri="{FF2B5EF4-FFF2-40B4-BE49-F238E27FC236}">
                      <a16:creationId xmlns:a16="http://schemas.microsoft.com/office/drawing/2014/main" id="{331A2009-694A-84F7-06DD-0395FAB84E60}"/>
                    </a:ext>
                  </a:extLst>
                </p14:cNvPr>
                <p14:cNvContentPartPr/>
                <p14:nvPr/>
              </p14:nvContentPartPr>
              <p14:xfrm>
                <a:off x="7589417" y="4362000"/>
                <a:ext cx="78480" cy="24120"/>
              </p14:xfrm>
            </p:contentPart>
          </mc:Choice>
          <mc:Fallback xmlns="">
            <p:pic>
              <p:nvPicPr>
                <p:cNvPr id="11269" name="Ink 11268">
                  <a:extLst>
                    <a:ext uri="{FF2B5EF4-FFF2-40B4-BE49-F238E27FC236}">
                      <a16:creationId xmlns:a16="http://schemas.microsoft.com/office/drawing/2014/main" id="{331A2009-694A-84F7-06DD-0395FAB84E6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571417" y="4344000"/>
                  <a:ext cx="11412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77" name="Group 11276">
            <a:extLst>
              <a:ext uri="{FF2B5EF4-FFF2-40B4-BE49-F238E27FC236}">
                <a16:creationId xmlns:a16="http://schemas.microsoft.com/office/drawing/2014/main" id="{9E332FB7-FB0C-599A-EB41-14FB69103F14}"/>
              </a:ext>
            </a:extLst>
          </p:cNvPr>
          <p:cNvGrpSpPr/>
          <p:nvPr/>
        </p:nvGrpSpPr>
        <p:grpSpPr>
          <a:xfrm>
            <a:off x="8193857" y="4179480"/>
            <a:ext cx="770040" cy="241560"/>
            <a:chOff x="8193857" y="4179480"/>
            <a:chExt cx="770040" cy="24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1270" name="Ink 11269">
                  <a:extLst>
                    <a:ext uri="{FF2B5EF4-FFF2-40B4-BE49-F238E27FC236}">
                      <a16:creationId xmlns:a16="http://schemas.microsoft.com/office/drawing/2014/main" id="{61128F95-23AA-E547-65BB-1B14413FC865}"/>
                    </a:ext>
                  </a:extLst>
                </p14:cNvPr>
                <p14:cNvContentPartPr/>
                <p14:nvPr/>
              </p14:nvContentPartPr>
              <p14:xfrm>
                <a:off x="8193857" y="4235640"/>
                <a:ext cx="255600" cy="185400"/>
              </p14:xfrm>
            </p:contentPart>
          </mc:Choice>
          <mc:Fallback xmlns="">
            <p:pic>
              <p:nvPicPr>
                <p:cNvPr id="11270" name="Ink 11269">
                  <a:extLst>
                    <a:ext uri="{FF2B5EF4-FFF2-40B4-BE49-F238E27FC236}">
                      <a16:creationId xmlns:a16="http://schemas.microsoft.com/office/drawing/2014/main" id="{61128F95-23AA-E547-65BB-1B14413FC86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175857" y="4218000"/>
                  <a:ext cx="2912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1271" name="Ink 11270">
                  <a:extLst>
                    <a:ext uri="{FF2B5EF4-FFF2-40B4-BE49-F238E27FC236}">
                      <a16:creationId xmlns:a16="http://schemas.microsoft.com/office/drawing/2014/main" id="{0787E11A-D0A8-C57E-5791-53D3C9AF712F}"/>
                    </a:ext>
                  </a:extLst>
                </p14:cNvPr>
                <p14:cNvContentPartPr/>
                <p14:nvPr/>
              </p14:nvContentPartPr>
              <p14:xfrm>
                <a:off x="8527217" y="4197480"/>
                <a:ext cx="54720" cy="207360"/>
              </p14:xfrm>
            </p:contentPart>
          </mc:Choice>
          <mc:Fallback xmlns="">
            <p:pic>
              <p:nvPicPr>
                <p:cNvPr id="11271" name="Ink 11270">
                  <a:extLst>
                    <a:ext uri="{FF2B5EF4-FFF2-40B4-BE49-F238E27FC236}">
                      <a16:creationId xmlns:a16="http://schemas.microsoft.com/office/drawing/2014/main" id="{0787E11A-D0A8-C57E-5791-53D3C9AF712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509577" y="4179840"/>
                  <a:ext cx="903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1272" name="Ink 11271">
                  <a:extLst>
                    <a:ext uri="{FF2B5EF4-FFF2-40B4-BE49-F238E27FC236}">
                      <a16:creationId xmlns:a16="http://schemas.microsoft.com/office/drawing/2014/main" id="{246BCC3C-6D89-A449-C404-78CB89E33F6C}"/>
                    </a:ext>
                  </a:extLst>
                </p14:cNvPr>
                <p14:cNvContentPartPr/>
                <p14:nvPr/>
              </p14:nvContentPartPr>
              <p14:xfrm>
                <a:off x="8617217" y="4179480"/>
                <a:ext cx="35640" cy="185400"/>
              </p14:xfrm>
            </p:contentPart>
          </mc:Choice>
          <mc:Fallback xmlns="">
            <p:pic>
              <p:nvPicPr>
                <p:cNvPr id="11272" name="Ink 11271">
                  <a:extLst>
                    <a:ext uri="{FF2B5EF4-FFF2-40B4-BE49-F238E27FC236}">
                      <a16:creationId xmlns:a16="http://schemas.microsoft.com/office/drawing/2014/main" id="{246BCC3C-6D89-A449-C404-78CB89E33F6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599577" y="4161840"/>
                  <a:ext cx="712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1273" name="Ink 11272">
                  <a:extLst>
                    <a:ext uri="{FF2B5EF4-FFF2-40B4-BE49-F238E27FC236}">
                      <a16:creationId xmlns:a16="http://schemas.microsoft.com/office/drawing/2014/main" id="{E87909A8-2C21-83B7-AB8D-E1FEA48C1BFE}"/>
                    </a:ext>
                  </a:extLst>
                </p14:cNvPr>
                <p14:cNvContentPartPr/>
                <p14:nvPr/>
              </p14:nvContentPartPr>
              <p14:xfrm>
                <a:off x="8550977" y="4279560"/>
                <a:ext cx="88920" cy="46080"/>
              </p14:xfrm>
            </p:contentPart>
          </mc:Choice>
          <mc:Fallback xmlns="">
            <p:pic>
              <p:nvPicPr>
                <p:cNvPr id="11273" name="Ink 11272">
                  <a:extLst>
                    <a:ext uri="{FF2B5EF4-FFF2-40B4-BE49-F238E27FC236}">
                      <a16:creationId xmlns:a16="http://schemas.microsoft.com/office/drawing/2014/main" id="{E87909A8-2C21-83B7-AB8D-E1FEA48C1BF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532977" y="4261920"/>
                  <a:ext cx="1245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1276" name="Ink 11275">
                  <a:extLst>
                    <a:ext uri="{FF2B5EF4-FFF2-40B4-BE49-F238E27FC236}">
                      <a16:creationId xmlns:a16="http://schemas.microsoft.com/office/drawing/2014/main" id="{62F8C60C-4240-7B2E-3B49-B08AB5265C66}"/>
                    </a:ext>
                  </a:extLst>
                </p14:cNvPr>
                <p14:cNvContentPartPr/>
                <p14:nvPr/>
              </p14:nvContentPartPr>
              <p14:xfrm>
                <a:off x="8819537" y="4207920"/>
                <a:ext cx="144360" cy="155520"/>
              </p14:xfrm>
            </p:contentPart>
          </mc:Choice>
          <mc:Fallback xmlns="">
            <p:pic>
              <p:nvPicPr>
                <p:cNvPr id="11276" name="Ink 11275">
                  <a:extLst>
                    <a:ext uri="{FF2B5EF4-FFF2-40B4-BE49-F238E27FC236}">
                      <a16:creationId xmlns:a16="http://schemas.microsoft.com/office/drawing/2014/main" id="{62F8C60C-4240-7B2E-3B49-B08AB5265C6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801537" y="4189920"/>
                  <a:ext cx="180000" cy="191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1278" name="Ink 11277">
                <a:extLst>
                  <a:ext uri="{FF2B5EF4-FFF2-40B4-BE49-F238E27FC236}">
                    <a16:creationId xmlns:a16="http://schemas.microsoft.com/office/drawing/2014/main" id="{8BFC27B1-D6FA-C73C-3E8A-A8CA34A32564}"/>
                  </a:ext>
                </a:extLst>
              </p14:cNvPr>
              <p14:cNvContentPartPr/>
              <p14:nvPr/>
            </p14:nvContentPartPr>
            <p14:xfrm>
              <a:off x="4527257" y="3956280"/>
              <a:ext cx="1440360" cy="949680"/>
            </p14:xfrm>
          </p:contentPart>
        </mc:Choice>
        <mc:Fallback xmlns="">
          <p:pic>
            <p:nvPicPr>
              <p:cNvPr id="11278" name="Ink 11277">
                <a:extLst>
                  <a:ext uri="{FF2B5EF4-FFF2-40B4-BE49-F238E27FC236}">
                    <a16:creationId xmlns:a16="http://schemas.microsoft.com/office/drawing/2014/main" id="{8BFC27B1-D6FA-C73C-3E8A-A8CA34A32564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4509617" y="3938280"/>
                <a:ext cx="1476000" cy="985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90" name="Group 11289">
            <a:extLst>
              <a:ext uri="{FF2B5EF4-FFF2-40B4-BE49-F238E27FC236}">
                <a16:creationId xmlns:a16="http://schemas.microsoft.com/office/drawing/2014/main" id="{35CFC76A-00AF-C79C-7633-F69EB47D0EB8}"/>
              </a:ext>
            </a:extLst>
          </p:cNvPr>
          <p:cNvGrpSpPr/>
          <p:nvPr/>
        </p:nvGrpSpPr>
        <p:grpSpPr>
          <a:xfrm>
            <a:off x="6160577" y="4623360"/>
            <a:ext cx="1047600" cy="484200"/>
            <a:chOff x="6160577" y="4623360"/>
            <a:chExt cx="1047600" cy="48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1279" name="Ink 11278">
                  <a:extLst>
                    <a:ext uri="{FF2B5EF4-FFF2-40B4-BE49-F238E27FC236}">
                      <a16:creationId xmlns:a16="http://schemas.microsoft.com/office/drawing/2014/main" id="{BB54D270-A3A0-ACB5-AF88-77BD8847BA73}"/>
                    </a:ext>
                  </a:extLst>
                </p14:cNvPr>
                <p14:cNvContentPartPr/>
                <p14:nvPr/>
              </p14:nvContentPartPr>
              <p14:xfrm>
                <a:off x="6201617" y="4683480"/>
                <a:ext cx="188640" cy="296280"/>
              </p14:xfrm>
            </p:contentPart>
          </mc:Choice>
          <mc:Fallback xmlns="">
            <p:pic>
              <p:nvPicPr>
                <p:cNvPr id="11279" name="Ink 11278">
                  <a:extLst>
                    <a:ext uri="{FF2B5EF4-FFF2-40B4-BE49-F238E27FC236}">
                      <a16:creationId xmlns:a16="http://schemas.microsoft.com/office/drawing/2014/main" id="{BB54D270-A3A0-ACB5-AF88-77BD8847BA73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183977" y="4665480"/>
                  <a:ext cx="22428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1280" name="Ink 11279">
                  <a:extLst>
                    <a:ext uri="{FF2B5EF4-FFF2-40B4-BE49-F238E27FC236}">
                      <a16:creationId xmlns:a16="http://schemas.microsoft.com/office/drawing/2014/main" id="{51184192-3939-CDF8-3A19-533AABE35808}"/>
                    </a:ext>
                  </a:extLst>
                </p14:cNvPr>
                <p14:cNvContentPartPr/>
                <p14:nvPr/>
              </p14:nvContentPartPr>
              <p14:xfrm>
                <a:off x="6792017" y="4829280"/>
                <a:ext cx="10800" cy="5040"/>
              </p14:xfrm>
            </p:contentPart>
          </mc:Choice>
          <mc:Fallback xmlns="">
            <p:pic>
              <p:nvPicPr>
                <p:cNvPr id="11280" name="Ink 11279">
                  <a:extLst>
                    <a:ext uri="{FF2B5EF4-FFF2-40B4-BE49-F238E27FC236}">
                      <a16:creationId xmlns:a16="http://schemas.microsoft.com/office/drawing/2014/main" id="{51184192-3939-CDF8-3A19-533AABE3580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774377" y="4811280"/>
                  <a:ext cx="464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1281" name="Ink 11280">
                  <a:extLst>
                    <a:ext uri="{FF2B5EF4-FFF2-40B4-BE49-F238E27FC236}">
                      <a16:creationId xmlns:a16="http://schemas.microsoft.com/office/drawing/2014/main" id="{D0D8AE41-DC7B-A488-EB8F-BFF7F75B33E8}"/>
                    </a:ext>
                  </a:extLst>
                </p14:cNvPr>
                <p14:cNvContentPartPr/>
                <p14:nvPr/>
              </p14:nvContentPartPr>
              <p14:xfrm>
                <a:off x="6160577" y="4623360"/>
                <a:ext cx="349920" cy="484200"/>
              </p14:xfrm>
            </p:contentPart>
          </mc:Choice>
          <mc:Fallback xmlns="">
            <p:pic>
              <p:nvPicPr>
                <p:cNvPr id="11281" name="Ink 11280">
                  <a:extLst>
                    <a:ext uri="{FF2B5EF4-FFF2-40B4-BE49-F238E27FC236}">
                      <a16:creationId xmlns:a16="http://schemas.microsoft.com/office/drawing/2014/main" id="{D0D8AE41-DC7B-A488-EB8F-BFF7F75B33E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142937" y="4605360"/>
                  <a:ext cx="385560" cy="51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1282" name="Ink 11281">
                  <a:extLst>
                    <a:ext uri="{FF2B5EF4-FFF2-40B4-BE49-F238E27FC236}">
                      <a16:creationId xmlns:a16="http://schemas.microsoft.com/office/drawing/2014/main" id="{CFE2A3AC-8D05-E2C6-2FC5-A5120845A334}"/>
                    </a:ext>
                  </a:extLst>
                </p14:cNvPr>
                <p14:cNvContentPartPr/>
                <p14:nvPr/>
              </p14:nvContentPartPr>
              <p14:xfrm>
                <a:off x="6562697" y="4691040"/>
                <a:ext cx="287640" cy="370080"/>
              </p14:xfrm>
            </p:contentPart>
          </mc:Choice>
          <mc:Fallback xmlns="">
            <p:pic>
              <p:nvPicPr>
                <p:cNvPr id="11282" name="Ink 11281">
                  <a:extLst>
                    <a:ext uri="{FF2B5EF4-FFF2-40B4-BE49-F238E27FC236}">
                      <a16:creationId xmlns:a16="http://schemas.microsoft.com/office/drawing/2014/main" id="{CFE2A3AC-8D05-E2C6-2FC5-A5120845A33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544697" y="4673040"/>
                  <a:ext cx="32328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1283" name="Ink 11282">
                  <a:extLst>
                    <a:ext uri="{FF2B5EF4-FFF2-40B4-BE49-F238E27FC236}">
                      <a16:creationId xmlns:a16="http://schemas.microsoft.com/office/drawing/2014/main" id="{E3618E22-F9CE-D267-E70A-8F0FEC1D7E0E}"/>
                    </a:ext>
                  </a:extLst>
                </p14:cNvPr>
                <p14:cNvContentPartPr/>
                <p14:nvPr/>
              </p14:nvContentPartPr>
              <p14:xfrm>
                <a:off x="6939257" y="4900200"/>
                <a:ext cx="268920" cy="33480"/>
              </p14:xfrm>
            </p:contentPart>
          </mc:Choice>
          <mc:Fallback xmlns="">
            <p:pic>
              <p:nvPicPr>
                <p:cNvPr id="11283" name="Ink 11282">
                  <a:extLst>
                    <a:ext uri="{FF2B5EF4-FFF2-40B4-BE49-F238E27FC236}">
                      <a16:creationId xmlns:a16="http://schemas.microsoft.com/office/drawing/2014/main" id="{E3618E22-F9CE-D267-E70A-8F0FEC1D7E0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921257" y="4882560"/>
                  <a:ext cx="304560" cy="6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89" name="Group 11288">
            <a:extLst>
              <a:ext uri="{FF2B5EF4-FFF2-40B4-BE49-F238E27FC236}">
                <a16:creationId xmlns:a16="http://schemas.microsoft.com/office/drawing/2014/main" id="{D531F3BB-790F-8831-8346-0E693C792D42}"/>
              </a:ext>
            </a:extLst>
          </p:cNvPr>
          <p:cNvGrpSpPr/>
          <p:nvPr/>
        </p:nvGrpSpPr>
        <p:grpSpPr>
          <a:xfrm>
            <a:off x="7616417" y="4676640"/>
            <a:ext cx="1062360" cy="327600"/>
            <a:chOff x="7616417" y="4676640"/>
            <a:chExt cx="1062360" cy="32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1284" name="Ink 11283">
                  <a:extLst>
                    <a:ext uri="{FF2B5EF4-FFF2-40B4-BE49-F238E27FC236}">
                      <a16:creationId xmlns:a16="http://schemas.microsoft.com/office/drawing/2014/main" id="{05BFFCC4-C860-001C-4134-BC6E39CE5535}"/>
                    </a:ext>
                  </a:extLst>
                </p14:cNvPr>
                <p14:cNvContentPartPr/>
                <p14:nvPr/>
              </p14:nvContentPartPr>
              <p14:xfrm>
                <a:off x="7616417" y="4676640"/>
                <a:ext cx="325800" cy="280800"/>
              </p14:xfrm>
            </p:contentPart>
          </mc:Choice>
          <mc:Fallback xmlns="">
            <p:pic>
              <p:nvPicPr>
                <p:cNvPr id="11284" name="Ink 11283">
                  <a:extLst>
                    <a:ext uri="{FF2B5EF4-FFF2-40B4-BE49-F238E27FC236}">
                      <a16:creationId xmlns:a16="http://schemas.microsoft.com/office/drawing/2014/main" id="{05BFFCC4-C860-001C-4134-BC6E39CE5535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598777" y="4658640"/>
                  <a:ext cx="36144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1285" name="Ink 11284">
                  <a:extLst>
                    <a:ext uri="{FF2B5EF4-FFF2-40B4-BE49-F238E27FC236}">
                      <a16:creationId xmlns:a16="http://schemas.microsoft.com/office/drawing/2014/main" id="{1BB1979D-0269-29CB-0731-9894AE201B0A}"/>
                    </a:ext>
                  </a:extLst>
                </p14:cNvPr>
                <p14:cNvContentPartPr/>
                <p14:nvPr/>
              </p14:nvContentPartPr>
              <p14:xfrm>
                <a:off x="8014937" y="4704360"/>
                <a:ext cx="99000" cy="277920"/>
              </p14:xfrm>
            </p:contentPart>
          </mc:Choice>
          <mc:Fallback xmlns="">
            <p:pic>
              <p:nvPicPr>
                <p:cNvPr id="11285" name="Ink 11284">
                  <a:extLst>
                    <a:ext uri="{FF2B5EF4-FFF2-40B4-BE49-F238E27FC236}">
                      <a16:creationId xmlns:a16="http://schemas.microsoft.com/office/drawing/2014/main" id="{1BB1979D-0269-29CB-0731-9894AE201B0A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997297" y="4686360"/>
                  <a:ext cx="13464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1286" name="Ink 11285">
                  <a:extLst>
                    <a:ext uri="{FF2B5EF4-FFF2-40B4-BE49-F238E27FC236}">
                      <a16:creationId xmlns:a16="http://schemas.microsoft.com/office/drawing/2014/main" id="{4CDB0D8A-AD70-E957-6F29-53CD8C4DEBEE}"/>
                    </a:ext>
                  </a:extLst>
                </p14:cNvPr>
                <p14:cNvContentPartPr/>
                <p14:nvPr/>
              </p14:nvContentPartPr>
              <p14:xfrm>
                <a:off x="8218697" y="4723440"/>
                <a:ext cx="78480" cy="280800"/>
              </p14:xfrm>
            </p:contentPart>
          </mc:Choice>
          <mc:Fallback xmlns="">
            <p:pic>
              <p:nvPicPr>
                <p:cNvPr id="11286" name="Ink 11285">
                  <a:extLst>
                    <a:ext uri="{FF2B5EF4-FFF2-40B4-BE49-F238E27FC236}">
                      <a16:creationId xmlns:a16="http://schemas.microsoft.com/office/drawing/2014/main" id="{4CDB0D8A-AD70-E957-6F29-53CD8C4DEBE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201057" y="4705440"/>
                  <a:ext cx="11412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1287" name="Ink 11286">
                  <a:extLst>
                    <a:ext uri="{FF2B5EF4-FFF2-40B4-BE49-F238E27FC236}">
                      <a16:creationId xmlns:a16="http://schemas.microsoft.com/office/drawing/2014/main" id="{580F9790-AC1C-27D2-C1B8-B06E2F8FB90A}"/>
                    </a:ext>
                  </a:extLst>
                </p14:cNvPr>
                <p14:cNvContentPartPr/>
                <p14:nvPr/>
              </p14:nvContentPartPr>
              <p14:xfrm>
                <a:off x="8035457" y="4818840"/>
                <a:ext cx="222480" cy="57600"/>
              </p14:xfrm>
            </p:contentPart>
          </mc:Choice>
          <mc:Fallback xmlns="">
            <p:pic>
              <p:nvPicPr>
                <p:cNvPr id="11287" name="Ink 11286">
                  <a:extLst>
                    <a:ext uri="{FF2B5EF4-FFF2-40B4-BE49-F238E27FC236}">
                      <a16:creationId xmlns:a16="http://schemas.microsoft.com/office/drawing/2014/main" id="{580F9790-AC1C-27D2-C1B8-B06E2F8FB90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017817" y="4801200"/>
                  <a:ext cx="2581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1288" name="Ink 11287">
                  <a:extLst>
                    <a:ext uri="{FF2B5EF4-FFF2-40B4-BE49-F238E27FC236}">
                      <a16:creationId xmlns:a16="http://schemas.microsoft.com/office/drawing/2014/main" id="{DA4E160A-5F9C-FE4E-24A6-C8FCCBB5DF55}"/>
                    </a:ext>
                  </a:extLst>
                </p14:cNvPr>
                <p14:cNvContentPartPr/>
                <p14:nvPr/>
              </p14:nvContentPartPr>
              <p14:xfrm>
                <a:off x="8383217" y="4722360"/>
                <a:ext cx="295560" cy="236520"/>
              </p14:xfrm>
            </p:contentPart>
          </mc:Choice>
          <mc:Fallback xmlns="">
            <p:pic>
              <p:nvPicPr>
                <p:cNvPr id="11288" name="Ink 11287">
                  <a:extLst>
                    <a:ext uri="{FF2B5EF4-FFF2-40B4-BE49-F238E27FC236}">
                      <a16:creationId xmlns:a16="http://schemas.microsoft.com/office/drawing/2014/main" id="{DA4E160A-5F9C-FE4E-24A6-C8FCCBB5DF5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365577" y="4704360"/>
                  <a:ext cx="331200" cy="272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673102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What is the Optimal RAM Speed for ...">
            <a:extLst>
              <a:ext uri="{FF2B5EF4-FFF2-40B4-BE49-F238E27FC236}">
                <a16:creationId xmlns:a16="http://schemas.microsoft.com/office/drawing/2014/main" id="{BCBA136A-02A4-D7DA-EB9F-C9A08F197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086600" cy="530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AC0B4E73-FB0F-AAA5-6846-DA1DB6CAD749}"/>
              </a:ext>
            </a:extLst>
          </p:cNvPr>
          <p:cNvGrpSpPr/>
          <p:nvPr/>
        </p:nvGrpSpPr>
        <p:grpSpPr>
          <a:xfrm>
            <a:off x="1551857" y="24360"/>
            <a:ext cx="6522840" cy="1378800"/>
            <a:chOff x="1551857" y="24360"/>
            <a:chExt cx="6522840" cy="137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16A4F3B-0143-F7E5-A0FE-0DAAB02DDEF0}"/>
                    </a:ext>
                  </a:extLst>
                </p14:cNvPr>
                <p14:cNvContentPartPr/>
                <p14:nvPr/>
              </p14:nvContentPartPr>
              <p14:xfrm>
                <a:off x="7915217" y="453120"/>
                <a:ext cx="159480" cy="2491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16A4F3B-0143-F7E5-A0FE-0DAAB02DDEF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897577" y="435480"/>
                  <a:ext cx="19512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6F53219-D762-B7B1-56B8-A9D4E0E36C2A}"/>
                    </a:ext>
                  </a:extLst>
                </p14:cNvPr>
                <p14:cNvContentPartPr/>
                <p14:nvPr/>
              </p14:nvContentPartPr>
              <p14:xfrm>
                <a:off x="7557377" y="591360"/>
                <a:ext cx="235800" cy="2131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6F53219-D762-B7B1-56B8-A9D4E0E36C2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539377" y="573720"/>
                  <a:ext cx="2714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7946376-ED3C-7C77-ABCE-BC3E1AAD5E29}"/>
                    </a:ext>
                  </a:extLst>
                </p14:cNvPr>
                <p14:cNvContentPartPr/>
                <p14:nvPr/>
              </p14:nvContentPartPr>
              <p14:xfrm>
                <a:off x="7139777" y="612240"/>
                <a:ext cx="222480" cy="2235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7946376-ED3C-7C77-ABCE-BC3E1AAD5E2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22137" y="594600"/>
                  <a:ext cx="2581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FDC1E9A-A8BB-812D-3EE1-6CBBB04E3267}"/>
                    </a:ext>
                  </a:extLst>
                </p14:cNvPr>
                <p14:cNvContentPartPr/>
                <p14:nvPr/>
              </p14:nvContentPartPr>
              <p14:xfrm>
                <a:off x="6865097" y="503520"/>
                <a:ext cx="256320" cy="6512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FDC1E9A-A8BB-812D-3EE1-6CBBB04E326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847457" y="485520"/>
                  <a:ext cx="291960" cy="68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2EFCF16-6CF2-75B5-216C-99F6830DC57C}"/>
                    </a:ext>
                  </a:extLst>
                </p14:cNvPr>
                <p14:cNvContentPartPr/>
                <p14:nvPr/>
              </p14:nvContentPartPr>
              <p14:xfrm>
                <a:off x="6161657" y="403440"/>
                <a:ext cx="484560" cy="6055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2EFCF16-6CF2-75B5-216C-99F6830DC57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143657" y="385440"/>
                  <a:ext cx="520200" cy="64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3DABF1B-D268-67C1-731F-B4F75DF3BC8E}"/>
                    </a:ext>
                  </a:extLst>
                </p14:cNvPr>
                <p14:cNvContentPartPr/>
                <p14:nvPr/>
              </p14:nvContentPartPr>
              <p14:xfrm>
                <a:off x="4464257" y="233160"/>
                <a:ext cx="1661760" cy="2599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3DABF1B-D268-67C1-731F-B4F75DF3BC8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446257" y="215520"/>
                  <a:ext cx="169740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FB84EDE-2068-2090-811C-169BACB565E5}"/>
                    </a:ext>
                  </a:extLst>
                </p14:cNvPr>
                <p14:cNvContentPartPr/>
                <p14:nvPr/>
              </p14:nvContentPartPr>
              <p14:xfrm>
                <a:off x="4885097" y="571200"/>
                <a:ext cx="39600" cy="356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FB84EDE-2068-2090-811C-169BACB565E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867457" y="553200"/>
                  <a:ext cx="752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0EBAEB9-4F5A-33D2-CCB3-B210F6816D62}"/>
                    </a:ext>
                  </a:extLst>
                </p14:cNvPr>
                <p14:cNvContentPartPr/>
                <p14:nvPr/>
              </p14:nvContentPartPr>
              <p14:xfrm>
                <a:off x="4583057" y="183120"/>
                <a:ext cx="198720" cy="19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0EBAEB9-4F5A-33D2-CCB3-B210F6816D6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565057" y="165120"/>
                  <a:ext cx="2343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C9B377D-C888-A273-C6EE-EBC517A216B1}"/>
                    </a:ext>
                  </a:extLst>
                </p14:cNvPr>
                <p14:cNvContentPartPr/>
                <p14:nvPr/>
              </p14:nvContentPartPr>
              <p14:xfrm>
                <a:off x="3971057" y="35880"/>
                <a:ext cx="358200" cy="4071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C9B377D-C888-A273-C6EE-EBC517A216B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953057" y="18240"/>
                  <a:ext cx="39384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7852EB2-D44C-82E8-DFF4-9680417DEDB9}"/>
                    </a:ext>
                  </a:extLst>
                </p14:cNvPr>
                <p14:cNvContentPartPr/>
                <p14:nvPr/>
              </p14:nvContentPartPr>
              <p14:xfrm>
                <a:off x="3126857" y="235320"/>
                <a:ext cx="745560" cy="3916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7852EB2-D44C-82E8-DFF4-9680417DEDB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109217" y="217680"/>
                  <a:ext cx="78120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7C9CEA2-5007-2AC9-7B94-7C3A9C0D7BC0}"/>
                    </a:ext>
                  </a:extLst>
                </p14:cNvPr>
                <p14:cNvContentPartPr/>
                <p14:nvPr/>
              </p14:nvContentPartPr>
              <p14:xfrm>
                <a:off x="3756857" y="105000"/>
                <a:ext cx="360" cy="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7C9CEA2-5007-2AC9-7B94-7C3A9C0D7BC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739217" y="8700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315FF16-7FE6-B65B-756F-C04B790C4109}"/>
                    </a:ext>
                  </a:extLst>
                </p14:cNvPr>
                <p14:cNvContentPartPr/>
                <p14:nvPr/>
              </p14:nvContentPartPr>
              <p14:xfrm>
                <a:off x="3276617" y="24360"/>
                <a:ext cx="18720" cy="3470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315FF16-7FE6-B65B-756F-C04B790C410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258977" y="6720"/>
                  <a:ext cx="5436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5AF0924-004D-6D03-FBDB-3E1F766F4DDE}"/>
                    </a:ext>
                  </a:extLst>
                </p14:cNvPr>
                <p14:cNvContentPartPr/>
                <p14:nvPr/>
              </p14:nvContentPartPr>
              <p14:xfrm>
                <a:off x="3487577" y="57840"/>
                <a:ext cx="13680" cy="15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5AF0924-004D-6D03-FBDB-3E1F766F4DD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469577" y="40200"/>
                  <a:ext cx="493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28F6406-9E6A-EA65-5373-FD844B4AA8FF}"/>
                    </a:ext>
                  </a:extLst>
                </p14:cNvPr>
                <p14:cNvContentPartPr/>
                <p14:nvPr/>
              </p14:nvContentPartPr>
              <p14:xfrm>
                <a:off x="2748857" y="275640"/>
                <a:ext cx="214920" cy="3312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28F6406-9E6A-EA65-5373-FD844B4AA8F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731217" y="257640"/>
                  <a:ext cx="25056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6101847-D935-3718-0310-14AF26EB88AE}"/>
                    </a:ext>
                  </a:extLst>
                </p14:cNvPr>
                <p14:cNvContentPartPr/>
                <p14:nvPr/>
              </p14:nvContentPartPr>
              <p14:xfrm>
                <a:off x="2709977" y="69720"/>
                <a:ext cx="36360" cy="419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6101847-D935-3718-0310-14AF26EB88A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691977" y="51720"/>
                  <a:ext cx="72000" cy="4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9D48513-35B4-A2EA-C9F0-2B619D176E1B}"/>
                    </a:ext>
                  </a:extLst>
                </p14:cNvPr>
                <p14:cNvContentPartPr/>
                <p14:nvPr/>
              </p14:nvContentPartPr>
              <p14:xfrm>
                <a:off x="2320097" y="465360"/>
                <a:ext cx="259560" cy="2188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9D48513-35B4-A2EA-C9F0-2B619D176E1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302457" y="447360"/>
                  <a:ext cx="2952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C334E6D-C5CD-ED87-711C-4FE5579341E0}"/>
                    </a:ext>
                  </a:extLst>
                </p14:cNvPr>
                <p14:cNvContentPartPr/>
                <p14:nvPr/>
              </p14:nvContentPartPr>
              <p14:xfrm>
                <a:off x="2096897" y="186000"/>
                <a:ext cx="328320" cy="5806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C334E6D-C5CD-ED87-711C-4FE5579341E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079257" y="168000"/>
                  <a:ext cx="363960" cy="61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3D56BE9-B4E2-344E-D252-D5D771CE0382}"/>
                    </a:ext>
                  </a:extLst>
                </p14:cNvPr>
                <p14:cNvContentPartPr/>
                <p14:nvPr/>
              </p14:nvContentPartPr>
              <p14:xfrm>
                <a:off x="2286257" y="753000"/>
                <a:ext cx="295560" cy="18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3D56BE9-B4E2-344E-D252-D5D771CE038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268257" y="735000"/>
                  <a:ext cx="3312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E8AFF0D-45D9-63EA-1F1E-C18219439EFD}"/>
                    </a:ext>
                  </a:extLst>
                </p14:cNvPr>
                <p14:cNvContentPartPr/>
                <p14:nvPr/>
              </p14:nvContentPartPr>
              <p14:xfrm>
                <a:off x="5026217" y="1114800"/>
                <a:ext cx="324720" cy="2455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E8AFF0D-45D9-63EA-1F1E-C18219439EF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008217" y="1096800"/>
                  <a:ext cx="36036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9BED1AF-80C0-0EB0-B61F-32E0A961ABE0}"/>
                    </a:ext>
                  </a:extLst>
                </p14:cNvPr>
                <p14:cNvContentPartPr/>
                <p14:nvPr/>
              </p14:nvContentPartPr>
              <p14:xfrm>
                <a:off x="4791857" y="964320"/>
                <a:ext cx="240120" cy="1404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9BED1AF-80C0-0EB0-B61F-32E0A961ABE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773857" y="946320"/>
                  <a:ext cx="2757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567235C-D0E1-091A-D87C-6AFE8F328BB6}"/>
                    </a:ext>
                  </a:extLst>
                </p14:cNvPr>
                <p14:cNvContentPartPr/>
                <p14:nvPr/>
              </p14:nvContentPartPr>
              <p14:xfrm>
                <a:off x="4096337" y="877920"/>
                <a:ext cx="55800" cy="3808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567235C-D0E1-091A-D87C-6AFE8F328BB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078697" y="859920"/>
                  <a:ext cx="9144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4FF2177-B6DD-9BF3-D271-600194216EFD}"/>
                    </a:ext>
                  </a:extLst>
                </p14:cNvPr>
                <p14:cNvContentPartPr/>
                <p14:nvPr/>
              </p14:nvContentPartPr>
              <p14:xfrm>
                <a:off x="3731297" y="1065840"/>
                <a:ext cx="243000" cy="2559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4FF2177-B6DD-9BF3-D271-600194216EF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713297" y="1047840"/>
                  <a:ext cx="27864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D2A20B3-6273-779B-6F34-20373327F5E8}"/>
                    </a:ext>
                  </a:extLst>
                </p14:cNvPr>
                <p14:cNvContentPartPr/>
                <p14:nvPr/>
              </p14:nvContentPartPr>
              <p14:xfrm>
                <a:off x="3940097" y="944520"/>
                <a:ext cx="39600" cy="118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D2A20B3-6273-779B-6F34-20373327F5E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922097" y="926520"/>
                  <a:ext cx="752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ADE11DD-637A-150C-CFF5-59B040612EC6}"/>
                    </a:ext>
                  </a:extLst>
                </p14:cNvPr>
                <p14:cNvContentPartPr/>
                <p14:nvPr/>
              </p14:nvContentPartPr>
              <p14:xfrm>
                <a:off x="3012377" y="1008600"/>
                <a:ext cx="550800" cy="3585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ADE11DD-637A-150C-CFF5-59B040612EC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994377" y="990600"/>
                  <a:ext cx="58644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68176EE-7A22-A45F-8CC6-6906703915F8}"/>
                    </a:ext>
                  </a:extLst>
                </p14:cNvPr>
                <p14:cNvContentPartPr/>
                <p14:nvPr/>
              </p14:nvContentPartPr>
              <p14:xfrm>
                <a:off x="2464817" y="950280"/>
                <a:ext cx="726120" cy="3146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68176EE-7A22-A45F-8CC6-6906703915F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446817" y="932280"/>
                  <a:ext cx="76176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617E36E-4685-77ED-2C7F-43A7CC331650}"/>
                    </a:ext>
                  </a:extLst>
                </p14:cNvPr>
                <p14:cNvContentPartPr/>
                <p14:nvPr/>
              </p14:nvContentPartPr>
              <p14:xfrm>
                <a:off x="2589737" y="947400"/>
                <a:ext cx="229680" cy="252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617E36E-4685-77ED-2C7F-43A7CC33165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571737" y="929400"/>
                  <a:ext cx="2653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D1676B9-7A0F-B155-AF39-4D2E072D2AAE}"/>
                    </a:ext>
                  </a:extLst>
                </p14:cNvPr>
                <p14:cNvContentPartPr/>
                <p14:nvPr/>
              </p14:nvContentPartPr>
              <p14:xfrm>
                <a:off x="2024897" y="1073040"/>
                <a:ext cx="230400" cy="2610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D1676B9-7A0F-B155-AF39-4D2E072D2AA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007257" y="1055400"/>
                  <a:ext cx="26604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2FE1937-83B2-CECF-E28A-42D346B0157D}"/>
                    </a:ext>
                  </a:extLst>
                </p14:cNvPr>
                <p14:cNvContentPartPr/>
                <p14:nvPr/>
              </p14:nvContentPartPr>
              <p14:xfrm>
                <a:off x="2061977" y="961800"/>
                <a:ext cx="46800" cy="2646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2FE1937-83B2-CECF-E28A-42D346B0157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044337" y="943800"/>
                  <a:ext cx="8244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2B28824-5754-DCEE-FB8B-FA248C2A63EC}"/>
                    </a:ext>
                  </a:extLst>
                </p14:cNvPr>
                <p14:cNvContentPartPr/>
                <p14:nvPr/>
              </p14:nvContentPartPr>
              <p14:xfrm>
                <a:off x="1711337" y="1146840"/>
                <a:ext cx="227520" cy="2224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2B28824-5754-DCEE-FB8B-FA248C2A63E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693337" y="1128840"/>
                  <a:ext cx="26316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C0868B2-66B1-6A95-A5A6-368024FE7D6F}"/>
                    </a:ext>
                  </a:extLst>
                </p14:cNvPr>
                <p14:cNvContentPartPr/>
                <p14:nvPr/>
              </p14:nvContentPartPr>
              <p14:xfrm>
                <a:off x="1551857" y="976920"/>
                <a:ext cx="285120" cy="4262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C0868B2-66B1-6A95-A5A6-368024FE7D6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533857" y="958920"/>
                  <a:ext cx="32076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6283D5B-BA48-5CB3-FD78-EE2C289EF408}"/>
                    </a:ext>
                  </a:extLst>
                </p14:cNvPr>
                <p14:cNvContentPartPr/>
                <p14:nvPr/>
              </p14:nvContentPartPr>
              <p14:xfrm>
                <a:off x="1732937" y="860280"/>
                <a:ext cx="227520" cy="2311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6283D5B-BA48-5CB3-FD78-EE2C289EF40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714937" y="842640"/>
                  <a:ext cx="2631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1D7A581-623A-21C0-849E-22B735B45DC3}"/>
                    </a:ext>
                  </a:extLst>
                </p14:cNvPr>
                <p14:cNvContentPartPr/>
                <p14:nvPr/>
              </p14:nvContentPartPr>
              <p14:xfrm>
                <a:off x="1695857" y="1164840"/>
                <a:ext cx="32400" cy="252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1D7A581-623A-21C0-849E-22B735B45DC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677857" y="1146840"/>
                  <a:ext cx="68040" cy="6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63F0F4A5-C09A-CE0D-F185-8378CDE50D73}"/>
                  </a:ext>
                </a:extLst>
              </p14:cNvPr>
              <p14:cNvContentPartPr/>
              <p14:nvPr/>
            </p14:nvContentPartPr>
            <p14:xfrm>
              <a:off x="6123497" y="6095760"/>
              <a:ext cx="3600" cy="32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63F0F4A5-C09A-CE0D-F185-8378CDE50D73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105857" y="6077760"/>
                <a:ext cx="39240" cy="3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41" name="Group 10240">
            <a:extLst>
              <a:ext uri="{FF2B5EF4-FFF2-40B4-BE49-F238E27FC236}">
                <a16:creationId xmlns:a16="http://schemas.microsoft.com/office/drawing/2014/main" id="{B6828E4E-FE5D-64A7-F36C-CE6CF569F635}"/>
              </a:ext>
            </a:extLst>
          </p:cNvPr>
          <p:cNvGrpSpPr/>
          <p:nvPr/>
        </p:nvGrpSpPr>
        <p:grpSpPr>
          <a:xfrm>
            <a:off x="5207297" y="3389280"/>
            <a:ext cx="4756320" cy="2790720"/>
            <a:chOff x="5207297" y="3389280"/>
            <a:chExt cx="4756320" cy="279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50CBA7E-0FAD-6BCD-C30A-FF4F3CF4B088}"/>
                    </a:ext>
                  </a:extLst>
                </p14:cNvPr>
                <p14:cNvContentPartPr/>
                <p14:nvPr/>
              </p14:nvContentPartPr>
              <p14:xfrm>
                <a:off x="8082977" y="4796880"/>
                <a:ext cx="360" cy="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50CBA7E-0FAD-6BCD-C30A-FF4F3CF4B08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064977" y="477888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3D76B73-9399-2B79-760A-6CD4359FC00B}"/>
                    </a:ext>
                  </a:extLst>
                </p14:cNvPr>
                <p14:cNvContentPartPr/>
                <p14:nvPr/>
              </p14:nvContentPartPr>
              <p14:xfrm>
                <a:off x="6544697" y="4345440"/>
                <a:ext cx="1674360" cy="1035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3D76B73-9399-2B79-760A-6CD4359FC00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527057" y="4327800"/>
                  <a:ext cx="1710000" cy="10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92787FE-E458-31FF-5AA7-C96BDE509D64}"/>
                    </a:ext>
                  </a:extLst>
                </p14:cNvPr>
                <p14:cNvContentPartPr/>
                <p14:nvPr/>
              </p14:nvContentPartPr>
              <p14:xfrm>
                <a:off x="5207297" y="4293600"/>
                <a:ext cx="1420920" cy="13672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92787FE-E458-31FF-5AA7-C96BDE509D6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189297" y="4275960"/>
                  <a:ext cx="1456560" cy="140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8EE9316-2943-783D-C528-6266614DDB16}"/>
                    </a:ext>
                  </a:extLst>
                </p14:cNvPr>
                <p14:cNvContentPartPr/>
                <p14:nvPr/>
              </p14:nvContentPartPr>
              <p14:xfrm>
                <a:off x="8229137" y="5621280"/>
                <a:ext cx="275040" cy="4352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8EE9316-2943-783D-C528-6266614DDB1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211137" y="5603640"/>
                  <a:ext cx="310680" cy="47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A0B6436-C8FE-4210-832E-29943EF4A12E}"/>
                    </a:ext>
                  </a:extLst>
                </p14:cNvPr>
                <p14:cNvContentPartPr/>
                <p14:nvPr/>
              </p14:nvContentPartPr>
              <p14:xfrm>
                <a:off x="8558177" y="5805960"/>
                <a:ext cx="217080" cy="2217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A0B6436-C8FE-4210-832E-29943EF4A12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540177" y="5787960"/>
                  <a:ext cx="2527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147018A-D804-A908-28C3-6B6D202AFA1A}"/>
                    </a:ext>
                  </a:extLst>
                </p14:cNvPr>
                <p14:cNvContentPartPr/>
                <p14:nvPr/>
              </p14:nvContentPartPr>
              <p14:xfrm>
                <a:off x="8855177" y="5588160"/>
                <a:ext cx="281520" cy="4831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147018A-D804-A908-28C3-6B6D202AFA1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837537" y="5570160"/>
                  <a:ext cx="317160" cy="51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8C5BF77-1F6A-4E93-F33B-CA1B4F9E9096}"/>
                    </a:ext>
                  </a:extLst>
                </p14:cNvPr>
                <p14:cNvContentPartPr/>
                <p14:nvPr/>
              </p14:nvContentPartPr>
              <p14:xfrm>
                <a:off x="8986937" y="5529840"/>
                <a:ext cx="123840" cy="6501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8C5BF77-1F6A-4E93-F33B-CA1B4F9E909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969297" y="5512200"/>
                  <a:ext cx="159480" cy="68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3B41A08-3C87-A5A4-D7DC-CC78BC23087F}"/>
                    </a:ext>
                  </a:extLst>
                </p14:cNvPr>
                <p14:cNvContentPartPr/>
                <p14:nvPr/>
              </p14:nvContentPartPr>
              <p14:xfrm>
                <a:off x="6351017" y="4431120"/>
                <a:ext cx="49320" cy="5245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3B41A08-3C87-A5A4-D7DC-CC78BC23087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333017" y="4413480"/>
                  <a:ext cx="84960" cy="56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8B1290A-8FCE-5BE6-B635-807CA8F3B278}"/>
                    </a:ext>
                  </a:extLst>
                </p14:cNvPr>
                <p14:cNvContentPartPr/>
                <p14:nvPr/>
              </p14:nvContentPartPr>
              <p14:xfrm>
                <a:off x="7999457" y="4476480"/>
                <a:ext cx="121680" cy="7768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8B1290A-8FCE-5BE6-B635-807CA8F3B27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981817" y="4458480"/>
                  <a:ext cx="157320" cy="81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F160C33-2BBE-CF07-18C2-8E70AFD5AF17}"/>
                    </a:ext>
                  </a:extLst>
                </p14:cNvPr>
                <p14:cNvContentPartPr/>
                <p14:nvPr/>
              </p14:nvContentPartPr>
              <p14:xfrm>
                <a:off x="8479337" y="3539040"/>
                <a:ext cx="340560" cy="4528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F160C33-2BBE-CF07-18C2-8E70AFD5AF1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461337" y="3521400"/>
                  <a:ext cx="376200" cy="48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FA9222F-A304-F01B-C4A6-CC201A7D6D78}"/>
                    </a:ext>
                  </a:extLst>
                </p14:cNvPr>
                <p14:cNvContentPartPr/>
                <p14:nvPr/>
              </p14:nvContentPartPr>
              <p14:xfrm>
                <a:off x="8894057" y="3751800"/>
                <a:ext cx="146160" cy="2257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FA9222F-A304-F01B-C4A6-CC201A7D6D7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876417" y="3733800"/>
                  <a:ext cx="18180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10188A7-9B32-6874-8309-5596BCE610A1}"/>
                    </a:ext>
                  </a:extLst>
                </p14:cNvPr>
                <p14:cNvContentPartPr/>
                <p14:nvPr/>
              </p14:nvContentPartPr>
              <p14:xfrm>
                <a:off x="9096017" y="3772320"/>
                <a:ext cx="222120" cy="2138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10188A7-9B32-6874-8309-5596BCE610A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078377" y="3754320"/>
                  <a:ext cx="2577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009276A-C3F3-7896-406F-419AE34D0E26}"/>
                    </a:ext>
                  </a:extLst>
                </p14:cNvPr>
                <p14:cNvContentPartPr/>
                <p14:nvPr/>
              </p14:nvContentPartPr>
              <p14:xfrm>
                <a:off x="9448817" y="3734520"/>
                <a:ext cx="514800" cy="4640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009276A-C3F3-7896-406F-419AE34D0E2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431177" y="3716880"/>
                  <a:ext cx="550440" cy="49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31FE3EC-515C-ED89-A154-61FD17540C7F}"/>
                    </a:ext>
                  </a:extLst>
                </p14:cNvPr>
                <p14:cNvContentPartPr/>
                <p14:nvPr/>
              </p14:nvContentPartPr>
              <p14:xfrm>
                <a:off x="7782737" y="3650640"/>
                <a:ext cx="626760" cy="5281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31FE3EC-515C-ED89-A154-61FD17540C7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764737" y="3633000"/>
                  <a:ext cx="662400" cy="56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49685E3-3F14-7969-AC99-40EF9AB76EA8}"/>
                    </a:ext>
                  </a:extLst>
                </p14:cNvPr>
                <p14:cNvContentPartPr/>
                <p14:nvPr/>
              </p14:nvContentPartPr>
              <p14:xfrm>
                <a:off x="8545937" y="3389280"/>
                <a:ext cx="198720" cy="842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49685E3-3F14-7969-AC99-40EF9AB76EA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527937" y="3371280"/>
                  <a:ext cx="2343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77214FB-7D09-C69A-B1D5-645A2A7B9525}"/>
                    </a:ext>
                  </a:extLst>
                </p14:cNvPr>
                <p14:cNvContentPartPr/>
                <p14:nvPr/>
              </p14:nvContentPartPr>
              <p14:xfrm>
                <a:off x="8135537" y="3628680"/>
                <a:ext cx="18720" cy="680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77214FB-7D09-C69A-B1D5-645A2A7B952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117537" y="3611040"/>
                  <a:ext cx="543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49C2482-A5FF-8D93-3CAC-97FE25392785}"/>
                    </a:ext>
                  </a:extLst>
                </p14:cNvPr>
                <p14:cNvContentPartPr/>
                <p14:nvPr/>
              </p14:nvContentPartPr>
              <p14:xfrm>
                <a:off x="8067497" y="4132680"/>
                <a:ext cx="149400" cy="147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49C2482-A5FF-8D93-3CAC-97FE2539278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049857" y="4115040"/>
                  <a:ext cx="1850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0240" name="Ink 10239">
                  <a:extLst>
                    <a:ext uri="{FF2B5EF4-FFF2-40B4-BE49-F238E27FC236}">
                      <a16:creationId xmlns:a16="http://schemas.microsoft.com/office/drawing/2014/main" id="{0DF0D1BB-52FD-C813-AC6E-271E1CFB0CAD}"/>
                    </a:ext>
                  </a:extLst>
                </p14:cNvPr>
                <p14:cNvContentPartPr/>
                <p14:nvPr/>
              </p14:nvContentPartPr>
              <p14:xfrm>
                <a:off x="8584817" y="4316640"/>
                <a:ext cx="400320" cy="1090440"/>
              </p14:xfrm>
            </p:contentPart>
          </mc:Choice>
          <mc:Fallback xmlns="">
            <p:pic>
              <p:nvPicPr>
                <p:cNvPr id="10240" name="Ink 10239">
                  <a:extLst>
                    <a:ext uri="{FF2B5EF4-FFF2-40B4-BE49-F238E27FC236}">
                      <a16:creationId xmlns:a16="http://schemas.microsoft.com/office/drawing/2014/main" id="{0DF0D1BB-52FD-C813-AC6E-271E1CFB0CA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567177" y="4299000"/>
                  <a:ext cx="435960" cy="1126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275118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8623E1C-F931-A2CD-8EF3-EA9E668275DE}"/>
              </a:ext>
            </a:extLst>
          </p:cNvPr>
          <p:cNvGrpSpPr/>
          <p:nvPr/>
        </p:nvGrpSpPr>
        <p:grpSpPr>
          <a:xfrm>
            <a:off x="2585417" y="3846120"/>
            <a:ext cx="571320" cy="1176120"/>
            <a:chOff x="2585417" y="3846120"/>
            <a:chExt cx="571320" cy="117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97CAF7D-71C5-2581-FC2F-C573B7715EA9}"/>
                    </a:ext>
                  </a:extLst>
                </p14:cNvPr>
                <p14:cNvContentPartPr/>
                <p14:nvPr/>
              </p14:nvContentPartPr>
              <p14:xfrm>
                <a:off x="2585417" y="3846120"/>
                <a:ext cx="389880" cy="3258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97CAF7D-71C5-2581-FC2F-C573B7715EA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567777" y="3828480"/>
                  <a:ext cx="42552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939AB5D-7A7C-E3D2-B464-8191E439067C}"/>
                    </a:ext>
                  </a:extLst>
                </p14:cNvPr>
                <p14:cNvContentPartPr/>
                <p14:nvPr/>
              </p14:nvContentPartPr>
              <p14:xfrm>
                <a:off x="2827337" y="4140240"/>
                <a:ext cx="316080" cy="3718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939AB5D-7A7C-E3D2-B464-8191E439067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809337" y="4122240"/>
                  <a:ext cx="35172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869E991-8007-6EFF-A87B-5C159B252EE8}"/>
                    </a:ext>
                  </a:extLst>
                </p14:cNvPr>
                <p14:cNvContentPartPr/>
                <p14:nvPr/>
              </p14:nvContentPartPr>
              <p14:xfrm>
                <a:off x="2615297" y="4335720"/>
                <a:ext cx="259560" cy="3661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869E991-8007-6EFF-A87B-5C159B252EE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597657" y="4318080"/>
                  <a:ext cx="29520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84FEB54-8ED9-98B3-4D6B-4B2CD31DB112}"/>
                    </a:ext>
                  </a:extLst>
                </p14:cNvPr>
                <p14:cNvContentPartPr/>
                <p14:nvPr/>
              </p14:nvContentPartPr>
              <p14:xfrm>
                <a:off x="2959817" y="4610040"/>
                <a:ext cx="196920" cy="2959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84FEB54-8ED9-98B3-4D6B-4B2CD31DB11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942177" y="4592040"/>
                  <a:ext cx="23256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1DC666F-CB8C-7F8E-2698-776A932731A0}"/>
                    </a:ext>
                  </a:extLst>
                </p14:cNvPr>
                <p14:cNvContentPartPr/>
                <p14:nvPr/>
              </p14:nvContentPartPr>
              <p14:xfrm>
                <a:off x="2662817" y="4783560"/>
                <a:ext cx="204120" cy="2386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1DC666F-CB8C-7F8E-2698-776A932731A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644817" y="4765560"/>
                  <a:ext cx="239760" cy="27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8ACE8DF-0EB1-BA5E-345D-73EC0457FD04}"/>
              </a:ext>
            </a:extLst>
          </p:cNvPr>
          <p:cNvGrpSpPr/>
          <p:nvPr/>
        </p:nvGrpSpPr>
        <p:grpSpPr>
          <a:xfrm>
            <a:off x="749777" y="3688800"/>
            <a:ext cx="1392840" cy="1176120"/>
            <a:chOff x="749777" y="3688800"/>
            <a:chExt cx="1392840" cy="117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2250B3A-571C-E5FA-95F6-A03A188A9C49}"/>
                    </a:ext>
                  </a:extLst>
                </p14:cNvPr>
                <p14:cNvContentPartPr/>
                <p14:nvPr/>
              </p14:nvContentPartPr>
              <p14:xfrm>
                <a:off x="1880897" y="4116480"/>
                <a:ext cx="216720" cy="3369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2250B3A-571C-E5FA-95F6-A03A188A9C4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63257" y="4098840"/>
                  <a:ext cx="25236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25DB66E-5C00-4313-DB0D-74F5384EB377}"/>
                    </a:ext>
                  </a:extLst>
                </p14:cNvPr>
                <p14:cNvContentPartPr/>
                <p14:nvPr/>
              </p14:nvContentPartPr>
              <p14:xfrm>
                <a:off x="2028137" y="3688800"/>
                <a:ext cx="114480" cy="5396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25DB66E-5C00-4313-DB0D-74F5384EB37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010137" y="3671160"/>
                  <a:ext cx="150120" cy="57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A945391-6042-457A-8764-77DA1CEE90A9}"/>
                    </a:ext>
                  </a:extLst>
                </p14:cNvPr>
                <p14:cNvContentPartPr/>
                <p14:nvPr/>
              </p14:nvContentPartPr>
              <p14:xfrm>
                <a:off x="1565177" y="4501680"/>
                <a:ext cx="217440" cy="3232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A945391-6042-457A-8764-77DA1CEE90A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547537" y="4484040"/>
                  <a:ext cx="25308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8347B63-DF55-250C-AD9A-0E994B7D3E84}"/>
                    </a:ext>
                  </a:extLst>
                </p14:cNvPr>
                <p14:cNvContentPartPr/>
                <p14:nvPr/>
              </p14:nvContentPartPr>
              <p14:xfrm>
                <a:off x="1147577" y="4248960"/>
                <a:ext cx="438480" cy="615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8347B63-DF55-250C-AD9A-0E994B7D3E8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29937" y="4231320"/>
                  <a:ext cx="474120" cy="65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9EA185B-EC1E-DBCD-B7EA-E6F25D9B7D77}"/>
                    </a:ext>
                  </a:extLst>
                </p14:cNvPr>
                <p14:cNvContentPartPr/>
                <p14:nvPr/>
              </p14:nvContentPartPr>
              <p14:xfrm>
                <a:off x="1756337" y="3759360"/>
                <a:ext cx="172080" cy="3837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9EA185B-EC1E-DBCD-B7EA-E6F25D9B7D7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738697" y="3741720"/>
                  <a:ext cx="20772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502543A-D565-90DA-166B-80A3D5D0BCDF}"/>
                    </a:ext>
                  </a:extLst>
                </p14:cNvPr>
                <p14:cNvContentPartPr/>
                <p14:nvPr/>
              </p14:nvContentPartPr>
              <p14:xfrm>
                <a:off x="749777" y="4236720"/>
                <a:ext cx="563760" cy="506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502543A-D565-90DA-166B-80A3D5D0BCD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32137" y="4219080"/>
                  <a:ext cx="599400" cy="54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8B8D2B5-F286-4933-2ED4-A8CA60729DC7}"/>
                    </a:ext>
                  </a:extLst>
                </p14:cNvPr>
                <p14:cNvContentPartPr/>
                <p14:nvPr/>
              </p14:nvContentPartPr>
              <p14:xfrm>
                <a:off x="1027337" y="4357680"/>
                <a:ext cx="190800" cy="30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8B8D2B5-F286-4933-2ED4-A8CA60729DC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09337" y="4340040"/>
                  <a:ext cx="226440" cy="6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28221E5-7F03-0BA8-FB74-E2199B997D6D}"/>
              </a:ext>
            </a:extLst>
          </p:cNvPr>
          <p:cNvGrpSpPr/>
          <p:nvPr/>
        </p:nvGrpSpPr>
        <p:grpSpPr>
          <a:xfrm>
            <a:off x="4448417" y="4857000"/>
            <a:ext cx="3087000" cy="1681560"/>
            <a:chOff x="4448417" y="4857000"/>
            <a:chExt cx="3087000" cy="168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F3BD656-173B-9229-851C-1158A246AB23}"/>
                    </a:ext>
                  </a:extLst>
                </p14:cNvPr>
                <p14:cNvContentPartPr/>
                <p14:nvPr/>
              </p14:nvContentPartPr>
              <p14:xfrm>
                <a:off x="4448417" y="5496360"/>
                <a:ext cx="2934360" cy="871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F3BD656-173B-9229-851C-1158A246AB2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430777" y="5478360"/>
                  <a:ext cx="2970000" cy="90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931F442-F321-1A27-ECD7-D20B99BE3362}"/>
                    </a:ext>
                  </a:extLst>
                </p14:cNvPr>
                <p14:cNvContentPartPr/>
                <p14:nvPr/>
              </p14:nvContentPartPr>
              <p14:xfrm>
                <a:off x="7387817" y="5637480"/>
                <a:ext cx="147600" cy="6350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931F442-F321-1A27-ECD7-D20B99BE336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369817" y="5619840"/>
                  <a:ext cx="183240" cy="67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A4D025F-F7C9-12DD-8B6B-CAA04D792F1F}"/>
                    </a:ext>
                  </a:extLst>
                </p14:cNvPr>
                <p14:cNvContentPartPr/>
                <p14:nvPr/>
              </p14:nvContentPartPr>
              <p14:xfrm>
                <a:off x="5207297" y="5754840"/>
                <a:ext cx="285480" cy="2566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A4D025F-F7C9-12DD-8B6B-CAA04D792F1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189297" y="5737200"/>
                  <a:ext cx="32112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CF70616-8332-3A29-FD6B-4D4F64746690}"/>
                    </a:ext>
                  </a:extLst>
                </p14:cNvPr>
                <p14:cNvContentPartPr/>
                <p14:nvPr/>
              </p14:nvContentPartPr>
              <p14:xfrm>
                <a:off x="5396657" y="5982720"/>
                <a:ext cx="179280" cy="248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CF70616-8332-3A29-FD6B-4D4F6474669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379017" y="5965080"/>
                  <a:ext cx="21492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06A6511-3245-2E99-FDE8-147A9CB05E77}"/>
                    </a:ext>
                  </a:extLst>
                </p14:cNvPr>
                <p14:cNvContentPartPr/>
                <p14:nvPr/>
              </p14:nvContentPartPr>
              <p14:xfrm>
                <a:off x="5034497" y="6006120"/>
                <a:ext cx="219600" cy="3502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06A6511-3245-2E99-FDE8-147A9CB05E7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016497" y="5988120"/>
                  <a:ext cx="25524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AECC6C6-EACD-D588-F56E-8BC55EE6BB43}"/>
                    </a:ext>
                  </a:extLst>
                </p14:cNvPr>
                <p14:cNvContentPartPr/>
                <p14:nvPr/>
              </p14:nvContentPartPr>
              <p14:xfrm>
                <a:off x="5395577" y="6162360"/>
                <a:ext cx="124920" cy="2736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AECC6C6-EACD-D588-F56E-8BC55EE6BB4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377577" y="6144360"/>
                  <a:ext cx="16056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E7780EE-78FE-4CC7-7FAD-9EECFF27B5CB}"/>
                    </a:ext>
                  </a:extLst>
                </p14:cNvPr>
                <p14:cNvContentPartPr/>
                <p14:nvPr/>
              </p14:nvContentPartPr>
              <p14:xfrm>
                <a:off x="5100377" y="6223560"/>
                <a:ext cx="205920" cy="3150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E7780EE-78FE-4CC7-7FAD-9EECFF27B5C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082377" y="6205560"/>
                  <a:ext cx="24156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EE4B1A6-1FAA-62C5-72D5-4074B00AAD0B}"/>
                    </a:ext>
                  </a:extLst>
                </p14:cNvPr>
                <p14:cNvContentPartPr/>
                <p14:nvPr/>
              </p14:nvContentPartPr>
              <p14:xfrm>
                <a:off x="6899297" y="4857000"/>
                <a:ext cx="335520" cy="3502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EE4B1A6-1FAA-62C5-72D5-4074B00AAD0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881297" y="4839360"/>
                  <a:ext cx="37116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1313AC6-A7D2-001C-100F-D129F4D58137}"/>
                    </a:ext>
                  </a:extLst>
                </p14:cNvPr>
                <p14:cNvContentPartPr/>
                <p14:nvPr/>
              </p14:nvContentPartPr>
              <p14:xfrm>
                <a:off x="6596537" y="4896960"/>
                <a:ext cx="311400" cy="5835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1313AC6-A7D2-001C-100F-D129F4D5813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578537" y="4878960"/>
                  <a:ext cx="347040" cy="61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90EFF07-2F87-795E-83DB-E2C6470490B0}"/>
              </a:ext>
            </a:extLst>
          </p:cNvPr>
          <p:cNvGrpSpPr/>
          <p:nvPr/>
        </p:nvGrpSpPr>
        <p:grpSpPr>
          <a:xfrm>
            <a:off x="3480377" y="3354000"/>
            <a:ext cx="1131840" cy="838080"/>
            <a:chOff x="3480377" y="3354000"/>
            <a:chExt cx="1131840" cy="83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DE437B9-D143-5394-E654-D41032D97615}"/>
                    </a:ext>
                  </a:extLst>
                </p14:cNvPr>
                <p14:cNvContentPartPr/>
                <p14:nvPr/>
              </p14:nvContentPartPr>
              <p14:xfrm>
                <a:off x="4211537" y="3354000"/>
                <a:ext cx="400680" cy="4507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DE437B9-D143-5394-E654-D41032D9761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193897" y="3336000"/>
                  <a:ext cx="436320" cy="48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AFAC70D-6CA1-A9DB-CF1A-BEE41698D106}"/>
                    </a:ext>
                  </a:extLst>
                </p14:cNvPr>
                <p14:cNvContentPartPr/>
                <p14:nvPr/>
              </p14:nvContentPartPr>
              <p14:xfrm>
                <a:off x="4091297" y="3612480"/>
                <a:ext cx="133920" cy="3751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AFAC70D-6CA1-A9DB-CF1A-BEE41698D10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073297" y="3594840"/>
                  <a:ext cx="16956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25A9E92-0612-BDF3-C426-21E7F733776D}"/>
                    </a:ext>
                  </a:extLst>
                </p14:cNvPr>
                <p14:cNvContentPartPr/>
                <p14:nvPr/>
              </p14:nvContentPartPr>
              <p14:xfrm>
                <a:off x="3997697" y="3843600"/>
                <a:ext cx="117720" cy="1940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25A9E92-0612-BDF3-C426-21E7F733776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979697" y="3825600"/>
                  <a:ext cx="1533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A1944F1-DC67-F2AB-1624-875C8ED5745F}"/>
                    </a:ext>
                  </a:extLst>
                </p14:cNvPr>
                <p14:cNvContentPartPr/>
                <p14:nvPr/>
              </p14:nvContentPartPr>
              <p14:xfrm>
                <a:off x="3731297" y="3721200"/>
                <a:ext cx="234720" cy="4500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A1944F1-DC67-F2AB-1624-875C8ED5745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713297" y="3703560"/>
                  <a:ext cx="270360" cy="48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259110C-4B22-C7C1-CCD2-041AEBAE7B4B}"/>
                    </a:ext>
                  </a:extLst>
                </p14:cNvPr>
                <p14:cNvContentPartPr/>
                <p14:nvPr/>
              </p14:nvContentPartPr>
              <p14:xfrm>
                <a:off x="3973937" y="4107840"/>
                <a:ext cx="18720" cy="84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259110C-4B22-C7C1-CCD2-041AEBAE7B4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956297" y="4089840"/>
                  <a:ext cx="543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219ABF1-3C87-351A-438A-A521ED433EEF}"/>
                    </a:ext>
                  </a:extLst>
                </p14:cNvPr>
                <p14:cNvContentPartPr/>
                <p14:nvPr/>
              </p14:nvContentPartPr>
              <p14:xfrm>
                <a:off x="3480377" y="3815160"/>
                <a:ext cx="104400" cy="3560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219ABF1-3C87-351A-438A-A521ED433EE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462377" y="3797160"/>
                  <a:ext cx="140040" cy="39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108BEE7-A832-BF3D-2FE2-CB9899594A18}"/>
              </a:ext>
            </a:extLst>
          </p:cNvPr>
          <p:cNvGrpSpPr/>
          <p:nvPr/>
        </p:nvGrpSpPr>
        <p:grpSpPr>
          <a:xfrm>
            <a:off x="3490457" y="383280"/>
            <a:ext cx="1514880" cy="1473120"/>
            <a:chOff x="3490457" y="383280"/>
            <a:chExt cx="1514880" cy="147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AD6E2AF-2341-1B81-F6ED-4F9F3B74B712}"/>
                    </a:ext>
                  </a:extLst>
                </p14:cNvPr>
                <p14:cNvContentPartPr/>
                <p14:nvPr/>
              </p14:nvContentPartPr>
              <p14:xfrm>
                <a:off x="3490457" y="935880"/>
                <a:ext cx="1514880" cy="9205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AD6E2AF-2341-1B81-F6ED-4F9F3B74B71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472817" y="917880"/>
                  <a:ext cx="1550520" cy="9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093260B-58F1-34EA-BE13-621B18EC654E}"/>
                    </a:ext>
                  </a:extLst>
                </p14:cNvPr>
                <p14:cNvContentPartPr/>
                <p14:nvPr/>
              </p14:nvContentPartPr>
              <p14:xfrm>
                <a:off x="3564257" y="516840"/>
                <a:ext cx="585000" cy="3524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093260B-58F1-34EA-BE13-621B18EC654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546257" y="498840"/>
                  <a:ext cx="62064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0D7339F-D4D1-231B-86E8-8C71EA4D6A2D}"/>
                    </a:ext>
                  </a:extLst>
                </p14:cNvPr>
                <p14:cNvContentPartPr/>
                <p14:nvPr/>
              </p14:nvContentPartPr>
              <p14:xfrm>
                <a:off x="4172657" y="504600"/>
                <a:ext cx="20880" cy="4194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0D7339F-D4D1-231B-86E8-8C71EA4D6A2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154657" y="486960"/>
                  <a:ext cx="56520" cy="4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BCC4274-B12A-161C-25C4-69AAFB909CE0}"/>
                    </a:ext>
                  </a:extLst>
                </p14:cNvPr>
                <p14:cNvContentPartPr/>
                <p14:nvPr/>
              </p14:nvContentPartPr>
              <p14:xfrm>
                <a:off x="4203257" y="383280"/>
                <a:ext cx="257760" cy="333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BCC4274-B12A-161C-25C4-69AAFB909CE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185617" y="365640"/>
                  <a:ext cx="29340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F1A966E-AAAA-6A4A-485C-B10423A8749C}"/>
                    </a:ext>
                  </a:extLst>
                </p14:cNvPr>
                <p14:cNvContentPartPr/>
                <p14:nvPr/>
              </p14:nvContentPartPr>
              <p14:xfrm>
                <a:off x="4520057" y="471120"/>
                <a:ext cx="417960" cy="2631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F1A966E-AAAA-6A4A-485C-B10423A8749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502057" y="453120"/>
                  <a:ext cx="453600" cy="29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CEFCF29-7CE5-720E-2B02-7D69DBE25817}"/>
              </a:ext>
            </a:extLst>
          </p:cNvPr>
          <p:cNvGrpSpPr/>
          <p:nvPr/>
        </p:nvGrpSpPr>
        <p:grpSpPr>
          <a:xfrm>
            <a:off x="2413697" y="1287960"/>
            <a:ext cx="904680" cy="1910520"/>
            <a:chOff x="2413697" y="1287960"/>
            <a:chExt cx="904680" cy="191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F94FD73-DFD5-DFE1-1DEE-34DD5B0686C5}"/>
                    </a:ext>
                  </a:extLst>
                </p14:cNvPr>
                <p14:cNvContentPartPr/>
                <p14:nvPr/>
              </p14:nvContentPartPr>
              <p14:xfrm>
                <a:off x="2413697" y="1324320"/>
                <a:ext cx="883800" cy="18741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F94FD73-DFD5-DFE1-1DEE-34DD5B0686C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395697" y="1306680"/>
                  <a:ext cx="919440" cy="19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5C88F8F-B315-7106-181C-B8A32903D139}"/>
                    </a:ext>
                  </a:extLst>
                </p14:cNvPr>
                <p14:cNvContentPartPr/>
                <p14:nvPr/>
              </p14:nvContentPartPr>
              <p14:xfrm>
                <a:off x="3078257" y="1287960"/>
                <a:ext cx="240120" cy="4194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5C88F8F-B315-7106-181C-B8A32903D13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060257" y="1270320"/>
                  <a:ext cx="275760" cy="455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586B919A-B20E-F257-1665-32509C7AAF67}"/>
                  </a:ext>
                </a:extLst>
              </p14:cNvPr>
              <p14:cNvContentPartPr/>
              <p14:nvPr/>
            </p14:nvContentPartPr>
            <p14:xfrm>
              <a:off x="2928857" y="5162640"/>
              <a:ext cx="1063800" cy="10126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586B919A-B20E-F257-1665-32509C7AAF67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911217" y="5144640"/>
                <a:ext cx="1099440" cy="104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39D1C86B-5DA6-BA11-86DB-B1930DBB75FF}"/>
              </a:ext>
            </a:extLst>
          </p:cNvPr>
          <p:cNvGrpSpPr/>
          <p:nvPr/>
        </p:nvGrpSpPr>
        <p:grpSpPr>
          <a:xfrm>
            <a:off x="5387297" y="747960"/>
            <a:ext cx="975240" cy="384120"/>
            <a:chOff x="5387297" y="747960"/>
            <a:chExt cx="975240" cy="38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BE0655C-2AE6-13C1-DDC6-945A8FC83DF8}"/>
                    </a:ext>
                  </a:extLst>
                </p14:cNvPr>
                <p14:cNvContentPartPr/>
                <p14:nvPr/>
              </p14:nvContentPartPr>
              <p14:xfrm>
                <a:off x="5387297" y="785040"/>
                <a:ext cx="337680" cy="3470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BE0655C-2AE6-13C1-DDC6-945A8FC83DF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369297" y="767040"/>
                  <a:ext cx="37332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352742B-9F84-02D2-46F6-1DE3FDACBE95}"/>
                    </a:ext>
                  </a:extLst>
                </p14:cNvPr>
                <p14:cNvContentPartPr/>
                <p14:nvPr/>
              </p14:nvContentPartPr>
              <p14:xfrm>
                <a:off x="5914697" y="1046760"/>
                <a:ext cx="65160" cy="345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352742B-9F84-02D2-46F6-1DE3FDACBE9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897057" y="1028760"/>
                  <a:ext cx="1008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D1178A9-9731-3FE4-098E-48571E6A120F}"/>
                    </a:ext>
                  </a:extLst>
                </p14:cNvPr>
                <p14:cNvContentPartPr/>
                <p14:nvPr/>
              </p14:nvContentPartPr>
              <p14:xfrm>
                <a:off x="6118457" y="747960"/>
                <a:ext cx="244080" cy="3628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D1178A9-9731-3FE4-098E-48571E6A120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100817" y="729960"/>
                  <a:ext cx="279720" cy="39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48A0FDE-9B35-49BC-61FE-6B348212267A}"/>
              </a:ext>
            </a:extLst>
          </p:cNvPr>
          <p:cNvGrpSpPr/>
          <p:nvPr/>
        </p:nvGrpSpPr>
        <p:grpSpPr>
          <a:xfrm>
            <a:off x="6712097" y="738240"/>
            <a:ext cx="1193400" cy="564480"/>
            <a:chOff x="6712097" y="738240"/>
            <a:chExt cx="1193400" cy="56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88E414E-AF02-FC9D-721E-576E49709C88}"/>
                    </a:ext>
                  </a:extLst>
                </p14:cNvPr>
                <p14:cNvContentPartPr/>
                <p14:nvPr/>
              </p14:nvContentPartPr>
              <p14:xfrm>
                <a:off x="6712097" y="822480"/>
                <a:ext cx="472320" cy="4802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88E414E-AF02-FC9D-721E-576E49709C8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694097" y="804840"/>
                  <a:ext cx="507960" cy="51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20571E0-D524-5EBC-187F-4C23EA27F396}"/>
                    </a:ext>
                  </a:extLst>
                </p14:cNvPr>
                <p14:cNvContentPartPr/>
                <p14:nvPr/>
              </p14:nvContentPartPr>
              <p14:xfrm>
                <a:off x="7181897" y="870720"/>
                <a:ext cx="68400" cy="1692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20571E0-D524-5EBC-187F-4C23EA27F39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164257" y="853080"/>
                  <a:ext cx="1040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A0FD4C4-3E40-007A-2DBF-E3E116FE9CEB}"/>
                    </a:ext>
                  </a:extLst>
                </p14:cNvPr>
                <p14:cNvContentPartPr/>
                <p14:nvPr/>
              </p14:nvContentPartPr>
              <p14:xfrm>
                <a:off x="7116017" y="804480"/>
                <a:ext cx="3600" cy="154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A0FD4C4-3E40-007A-2DBF-E3E116FE9CE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098377" y="786480"/>
                  <a:ext cx="392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EB28097-1A3B-11E5-A541-5EC60232B19D}"/>
                    </a:ext>
                  </a:extLst>
                </p14:cNvPr>
                <p14:cNvContentPartPr/>
                <p14:nvPr/>
              </p14:nvContentPartPr>
              <p14:xfrm>
                <a:off x="7160297" y="807360"/>
                <a:ext cx="93960" cy="3330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EB28097-1A3B-11E5-A541-5EC60232B19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142297" y="789360"/>
                  <a:ext cx="12960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478DEFF-E61C-E342-88B1-299DED6D8ACF}"/>
                    </a:ext>
                  </a:extLst>
                </p14:cNvPr>
                <p14:cNvContentPartPr/>
                <p14:nvPr/>
              </p14:nvContentPartPr>
              <p14:xfrm>
                <a:off x="7330937" y="738240"/>
                <a:ext cx="117720" cy="3412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478DEFF-E61C-E342-88B1-299DED6D8AC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313297" y="720600"/>
                  <a:ext cx="15336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DE55358-0113-5136-AF17-AD2C370A3CE6}"/>
                    </a:ext>
                  </a:extLst>
                </p14:cNvPr>
                <p14:cNvContentPartPr/>
                <p14:nvPr/>
              </p14:nvContentPartPr>
              <p14:xfrm>
                <a:off x="7176857" y="875040"/>
                <a:ext cx="344880" cy="1310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DE55358-0113-5136-AF17-AD2C370A3CE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158857" y="857040"/>
                  <a:ext cx="3805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2E62943-EA79-0BEB-3E26-0396A8DB2550}"/>
                    </a:ext>
                  </a:extLst>
                </p14:cNvPr>
                <p14:cNvContentPartPr/>
                <p14:nvPr/>
              </p14:nvContentPartPr>
              <p14:xfrm>
                <a:off x="7607777" y="767760"/>
                <a:ext cx="297720" cy="2448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2E62943-EA79-0BEB-3E26-0396A8DB255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589777" y="749760"/>
                  <a:ext cx="333360" cy="28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B2E8398-D26E-65B4-8FD7-5AC12F0E7CC3}"/>
              </a:ext>
            </a:extLst>
          </p:cNvPr>
          <p:cNvGrpSpPr/>
          <p:nvPr/>
        </p:nvGrpSpPr>
        <p:grpSpPr>
          <a:xfrm>
            <a:off x="5470097" y="4156440"/>
            <a:ext cx="802080" cy="1071000"/>
            <a:chOff x="5470097" y="4156440"/>
            <a:chExt cx="802080" cy="107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9A98848-B2C7-6953-B45E-081483258F0A}"/>
                    </a:ext>
                  </a:extLst>
                </p14:cNvPr>
                <p14:cNvContentPartPr/>
                <p14:nvPr/>
              </p14:nvContentPartPr>
              <p14:xfrm>
                <a:off x="5470097" y="4255800"/>
                <a:ext cx="701280" cy="9716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9A98848-B2C7-6953-B45E-081483258F0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452097" y="4238160"/>
                  <a:ext cx="736920" cy="10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829EBC6-42C0-2A1E-16D5-533A4D620C84}"/>
                    </a:ext>
                  </a:extLst>
                </p14:cNvPr>
                <p14:cNvContentPartPr/>
                <p14:nvPr/>
              </p14:nvContentPartPr>
              <p14:xfrm>
                <a:off x="6064097" y="4156440"/>
                <a:ext cx="208080" cy="2250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829EBC6-42C0-2A1E-16D5-533A4D620C8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046097" y="4138440"/>
                  <a:ext cx="243720" cy="26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0774D927-54A2-FDE3-3175-2A36EB1FB62A}"/>
              </a:ext>
            </a:extLst>
          </p:cNvPr>
          <p:cNvGrpSpPr/>
          <p:nvPr/>
        </p:nvGrpSpPr>
        <p:grpSpPr>
          <a:xfrm>
            <a:off x="6865097" y="3174720"/>
            <a:ext cx="1677960" cy="655560"/>
            <a:chOff x="6865097" y="3174720"/>
            <a:chExt cx="1677960" cy="65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9351FDF-13D7-EB26-ABBD-22FD50D575F8}"/>
                    </a:ext>
                  </a:extLst>
                </p14:cNvPr>
                <p14:cNvContentPartPr/>
                <p14:nvPr/>
              </p14:nvContentPartPr>
              <p14:xfrm>
                <a:off x="6865097" y="3261840"/>
                <a:ext cx="429120" cy="4924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9351FDF-13D7-EB26-ABBD-22FD50D575F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847457" y="3243840"/>
                  <a:ext cx="464760" cy="52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2BD4B41-2689-EB12-47BB-746E063311E2}"/>
                    </a:ext>
                  </a:extLst>
                </p14:cNvPr>
                <p14:cNvContentPartPr/>
                <p14:nvPr/>
              </p14:nvContentPartPr>
              <p14:xfrm>
                <a:off x="7636577" y="3414120"/>
                <a:ext cx="49680" cy="147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2BD4B41-2689-EB12-47BB-746E063311E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618577" y="3396480"/>
                  <a:ext cx="853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F1A2B04-E163-DF64-5E43-00D59C24D499}"/>
                    </a:ext>
                  </a:extLst>
                </p14:cNvPr>
                <p14:cNvContentPartPr/>
                <p14:nvPr/>
              </p14:nvContentPartPr>
              <p14:xfrm>
                <a:off x="7626137" y="3430320"/>
                <a:ext cx="360" cy="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F1A2B04-E163-DF64-5E43-00D59C24D49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608497" y="341268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4C7F4EC-837D-DBA1-B3BC-3857506A0C70}"/>
                    </a:ext>
                  </a:extLst>
                </p14:cNvPr>
                <p14:cNvContentPartPr/>
                <p14:nvPr/>
              </p14:nvContentPartPr>
              <p14:xfrm>
                <a:off x="7505897" y="3297840"/>
                <a:ext cx="334440" cy="5324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4C7F4EC-837D-DBA1-B3BC-3857506A0C7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488257" y="3280200"/>
                  <a:ext cx="370080" cy="56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1244D5B-4709-C7AD-FCF5-32BCEEA89D3A}"/>
                    </a:ext>
                  </a:extLst>
                </p14:cNvPr>
                <p14:cNvContentPartPr/>
                <p14:nvPr/>
              </p14:nvContentPartPr>
              <p14:xfrm>
                <a:off x="7855817" y="3174720"/>
                <a:ext cx="110520" cy="4780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1244D5B-4709-C7AD-FCF5-32BCEEA89D3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837817" y="3156720"/>
                  <a:ext cx="146160" cy="51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785082A-34FC-37DE-EABA-5F9FE18FD73B}"/>
                    </a:ext>
                  </a:extLst>
                </p14:cNvPr>
                <p14:cNvContentPartPr/>
                <p14:nvPr/>
              </p14:nvContentPartPr>
              <p14:xfrm>
                <a:off x="7970657" y="3247080"/>
                <a:ext cx="93960" cy="3394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785082A-34FC-37DE-EABA-5F9FE18FD73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953017" y="3229080"/>
                  <a:ext cx="12960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E78BC50-E5EC-771B-765F-B1EED6687749}"/>
                    </a:ext>
                  </a:extLst>
                </p14:cNvPr>
                <p14:cNvContentPartPr/>
                <p14:nvPr/>
              </p14:nvContentPartPr>
              <p14:xfrm>
                <a:off x="7884617" y="3329160"/>
                <a:ext cx="237960" cy="1252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E78BC50-E5EC-771B-765F-B1EED668774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866617" y="3311160"/>
                  <a:ext cx="2736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FDB47BE-CC23-C728-0513-1171BA565B88}"/>
                    </a:ext>
                  </a:extLst>
                </p14:cNvPr>
                <p14:cNvContentPartPr/>
                <p14:nvPr/>
              </p14:nvContentPartPr>
              <p14:xfrm>
                <a:off x="8325617" y="3234840"/>
                <a:ext cx="217440" cy="3650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FDB47BE-CC23-C728-0513-1171BA565B8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307977" y="3216840"/>
                  <a:ext cx="253080" cy="400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69807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E9204B-C7E9-FF35-CB9B-250E15BFA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14C02D-9FDC-34DD-C83D-40071BD1CFC6}"/>
              </a:ext>
            </a:extLst>
          </p:cNvPr>
          <p:cNvSpPr/>
          <p:nvPr/>
        </p:nvSpPr>
        <p:spPr>
          <a:xfrm>
            <a:off x="868072" y="416748"/>
            <a:ext cx="7086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en-US" sz="2800" b="1" dirty="0"/>
              <a:t>Random Access Memory (RAM) </a:t>
            </a:r>
            <a:br>
              <a:rPr lang="en-US" sz="2800" b="1" dirty="0"/>
            </a:br>
            <a:br>
              <a:rPr lang="fa-IR" sz="2800" b="1" dirty="0"/>
            </a:br>
            <a:endParaRPr lang="en-US" sz="28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7DEF5E-867B-E6D0-B184-39A2DE4375D4}"/>
              </a:ext>
            </a:extLst>
          </p:cNvPr>
          <p:cNvSpPr/>
          <p:nvPr/>
        </p:nvSpPr>
        <p:spPr>
          <a:xfrm>
            <a:off x="381000" y="1447800"/>
            <a:ext cx="853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000" dirty="0"/>
              <a:t>رم نوعی قطعه ذخیره سازی اطلاعات به حساب می آید. تفاوت رم با هارد دیسک اول در پایداری اطلاعات و دوم در سرعت تبادل اطلاعات آن هاست.</a:t>
            </a:r>
            <a:endParaRPr lang="en-US" sz="2000" dirty="0"/>
          </a:p>
        </p:txBody>
      </p:sp>
      <p:pic>
        <p:nvPicPr>
          <p:cNvPr id="6" name="Picture 2" descr="pc2700-ocz-basic">
            <a:extLst>
              <a:ext uri="{FF2B5EF4-FFF2-40B4-BE49-F238E27FC236}">
                <a16:creationId xmlns:a16="http://schemas.microsoft.com/office/drawing/2014/main" id="{8A8E5BF8-9B43-C0DF-BBF9-C565F1E95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514600"/>
            <a:ext cx="7655442" cy="36575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54071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Understanding Computer Memory ...">
            <a:extLst>
              <a:ext uri="{FF2B5EF4-FFF2-40B4-BE49-F238E27FC236}">
                <a16:creationId xmlns:a16="http://schemas.microsoft.com/office/drawing/2014/main" id="{216AAC43-DAA8-D411-3BF0-A8DA872D9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399"/>
            <a:ext cx="6781800" cy="515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44EA7571-18A9-BA15-7953-D2DBB021AB67}"/>
              </a:ext>
            </a:extLst>
          </p:cNvPr>
          <p:cNvGrpSpPr/>
          <p:nvPr/>
        </p:nvGrpSpPr>
        <p:grpSpPr>
          <a:xfrm>
            <a:off x="6823697" y="2256360"/>
            <a:ext cx="2283840" cy="1037880"/>
            <a:chOff x="6823697" y="2256360"/>
            <a:chExt cx="2283840" cy="103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3813CA0-34CC-EA37-9D3B-91673851F4CC}"/>
                    </a:ext>
                  </a:extLst>
                </p14:cNvPr>
                <p14:cNvContentPartPr/>
                <p14:nvPr/>
              </p14:nvContentPartPr>
              <p14:xfrm>
                <a:off x="6823697" y="3126120"/>
                <a:ext cx="694800" cy="1681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3813CA0-34CC-EA37-9D3B-91673851F4C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806057" y="3108120"/>
                  <a:ext cx="7304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2705980-689E-2C72-E5C7-71A93DEC1C4E}"/>
                    </a:ext>
                  </a:extLst>
                </p14:cNvPr>
                <p14:cNvContentPartPr/>
                <p14:nvPr/>
              </p14:nvContentPartPr>
              <p14:xfrm>
                <a:off x="8420297" y="2860440"/>
                <a:ext cx="402480" cy="1465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2705980-689E-2C72-E5C7-71A93DEC1C4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402657" y="2842800"/>
                  <a:ext cx="4381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46528FE-C11C-55CF-4F37-6FE1ADF74D2F}"/>
                    </a:ext>
                  </a:extLst>
                </p14:cNvPr>
                <p14:cNvContentPartPr/>
                <p14:nvPr/>
              </p14:nvContentPartPr>
              <p14:xfrm>
                <a:off x="8553137" y="3211800"/>
                <a:ext cx="144360" cy="234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46528FE-C11C-55CF-4F37-6FE1ADF74D2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535137" y="3193800"/>
                  <a:ext cx="1800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0FCD598-DE57-21F5-329E-3189F24C677A}"/>
                    </a:ext>
                  </a:extLst>
                </p14:cNvPr>
                <p14:cNvContentPartPr/>
                <p14:nvPr/>
              </p14:nvContentPartPr>
              <p14:xfrm>
                <a:off x="8793617" y="2557320"/>
                <a:ext cx="313920" cy="1213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0FCD598-DE57-21F5-329E-3189F24C677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775977" y="2539680"/>
                  <a:ext cx="3495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D6AE794-01D3-1FCE-1B36-022EBBD11313}"/>
                    </a:ext>
                  </a:extLst>
                </p14:cNvPr>
                <p14:cNvContentPartPr/>
                <p14:nvPr/>
              </p14:nvContentPartPr>
              <p14:xfrm>
                <a:off x="8088017" y="2738400"/>
                <a:ext cx="321120" cy="3222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D6AE794-01D3-1FCE-1B36-022EBBD1131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070377" y="2720760"/>
                  <a:ext cx="35676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5BD5F54-FEB6-B9A3-E2E5-DE1389EE9150}"/>
                    </a:ext>
                  </a:extLst>
                </p14:cNvPr>
                <p14:cNvContentPartPr/>
                <p14:nvPr/>
              </p14:nvContentPartPr>
              <p14:xfrm>
                <a:off x="8294657" y="2337000"/>
                <a:ext cx="25920" cy="469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5BD5F54-FEB6-B9A3-E2E5-DE1389EE915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277017" y="2319000"/>
                  <a:ext cx="61560" cy="50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A64607F-F1BB-9268-0DA3-F8DFF1F69F21}"/>
                    </a:ext>
                  </a:extLst>
                </p14:cNvPr>
                <p14:cNvContentPartPr/>
                <p14:nvPr/>
              </p14:nvContentPartPr>
              <p14:xfrm>
                <a:off x="7719737" y="2725440"/>
                <a:ext cx="422280" cy="231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A64607F-F1BB-9268-0DA3-F8DFF1F69F2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702097" y="2707440"/>
                  <a:ext cx="45792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1F1B626-40CA-A9C9-30A9-954C3D189141}"/>
                    </a:ext>
                  </a:extLst>
                </p14:cNvPr>
                <p14:cNvContentPartPr/>
                <p14:nvPr/>
              </p14:nvContentPartPr>
              <p14:xfrm>
                <a:off x="7996577" y="2573520"/>
                <a:ext cx="15840" cy="61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1F1B626-40CA-A9C9-30A9-954C3D18914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978577" y="2555880"/>
                  <a:ext cx="514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D5061E5-B8B8-6D9F-ED7C-53DD639F64A7}"/>
                    </a:ext>
                  </a:extLst>
                </p14:cNvPr>
                <p14:cNvContentPartPr/>
                <p14:nvPr/>
              </p14:nvContentPartPr>
              <p14:xfrm>
                <a:off x="7401137" y="2666040"/>
                <a:ext cx="358200" cy="275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D5061E5-B8B8-6D9F-ED7C-53DD639F64A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383137" y="2648400"/>
                  <a:ext cx="39384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F96CAFA-37AB-BD2B-A59D-A2F793CEE61F}"/>
                    </a:ext>
                  </a:extLst>
                </p14:cNvPr>
                <p14:cNvContentPartPr/>
                <p14:nvPr/>
              </p14:nvContentPartPr>
              <p14:xfrm>
                <a:off x="7609937" y="2482800"/>
                <a:ext cx="152640" cy="1044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F96CAFA-37AB-BD2B-A59D-A2F793CEE61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591937" y="2464800"/>
                  <a:ext cx="1882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782A420-CABA-63BC-8C4D-D01393FA352E}"/>
                    </a:ext>
                  </a:extLst>
                </p14:cNvPr>
                <p14:cNvContentPartPr/>
                <p14:nvPr/>
              </p14:nvContentPartPr>
              <p14:xfrm>
                <a:off x="7555217" y="2256360"/>
                <a:ext cx="60120" cy="3132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782A420-CABA-63BC-8C4D-D01393FA352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537577" y="2238720"/>
                  <a:ext cx="9576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7828240-2A23-E2EF-D6D3-55311F49E200}"/>
                    </a:ext>
                  </a:extLst>
                </p14:cNvPr>
                <p14:cNvContentPartPr/>
                <p14:nvPr/>
              </p14:nvContentPartPr>
              <p14:xfrm>
                <a:off x="7166417" y="2595480"/>
                <a:ext cx="250200" cy="1663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7828240-2A23-E2EF-D6D3-55311F49E20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148777" y="2577840"/>
                  <a:ext cx="2858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312BC04-2181-F5BF-FE9E-F62EC4FDB752}"/>
                    </a:ext>
                  </a:extLst>
                </p14:cNvPr>
                <p14:cNvContentPartPr/>
                <p14:nvPr/>
              </p14:nvContentPartPr>
              <p14:xfrm>
                <a:off x="7382417" y="2502960"/>
                <a:ext cx="32400" cy="259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312BC04-2181-F5BF-FE9E-F62EC4FDB75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364777" y="2484960"/>
                  <a:ext cx="680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BB00A34-DEAF-8519-1DCC-D423D1D27A11}"/>
                    </a:ext>
                  </a:extLst>
                </p14:cNvPr>
                <p14:cNvContentPartPr/>
                <p14:nvPr/>
              </p14:nvContentPartPr>
              <p14:xfrm>
                <a:off x="7114217" y="2535360"/>
                <a:ext cx="44640" cy="1357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BB00A34-DEAF-8519-1DCC-D423D1D27A1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096217" y="2517360"/>
                  <a:ext cx="802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AE66144-8B4B-2AF4-D328-307F5AEFF0B4}"/>
                    </a:ext>
                  </a:extLst>
                </p14:cNvPr>
                <p14:cNvContentPartPr/>
                <p14:nvPr/>
              </p14:nvContentPartPr>
              <p14:xfrm>
                <a:off x="7069937" y="2390280"/>
                <a:ext cx="28080" cy="1940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AE66144-8B4B-2AF4-D328-307F5AEFF0B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051937" y="2372280"/>
                  <a:ext cx="637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E42FC8A-A694-3004-71ED-F718F7237326}"/>
                    </a:ext>
                  </a:extLst>
                </p14:cNvPr>
                <p14:cNvContentPartPr/>
                <p14:nvPr/>
              </p14:nvContentPartPr>
              <p14:xfrm>
                <a:off x="6902177" y="2678280"/>
                <a:ext cx="117720" cy="144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E42FC8A-A694-3004-71ED-F718F723732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884537" y="2660280"/>
                  <a:ext cx="1533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894E551-C06C-661C-5F56-68C92AACD6FE}"/>
                    </a:ext>
                  </a:extLst>
                </p14:cNvPr>
                <p14:cNvContentPartPr/>
                <p14:nvPr/>
              </p14:nvContentPartPr>
              <p14:xfrm>
                <a:off x="6839537" y="2591520"/>
                <a:ext cx="68400" cy="199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894E551-C06C-661C-5F56-68C92AACD6F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821537" y="2573520"/>
                  <a:ext cx="104040" cy="23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6619D74-B95C-05E8-E3BC-E5B6C314C0D0}"/>
              </a:ext>
            </a:extLst>
          </p:cNvPr>
          <p:cNvGrpSpPr/>
          <p:nvPr/>
        </p:nvGrpSpPr>
        <p:grpSpPr>
          <a:xfrm>
            <a:off x="7173617" y="4522200"/>
            <a:ext cx="248400" cy="173880"/>
            <a:chOff x="7173617" y="4522200"/>
            <a:chExt cx="248400" cy="17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BE9E671-8790-9BD8-48D7-0811861D0DEC}"/>
                    </a:ext>
                  </a:extLst>
                </p14:cNvPr>
                <p14:cNvContentPartPr/>
                <p14:nvPr/>
              </p14:nvContentPartPr>
              <p14:xfrm>
                <a:off x="7173617" y="4579440"/>
                <a:ext cx="246240" cy="10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BE9E671-8790-9BD8-48D7-0811861D0DE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155977" y="4561440"/>
                  <a:ext cx="2818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1A47E98-26E9-0A7D-C503-024178859071}"/>
                    </a:ext>
                  </a:extLst>
                </p14:cNvPr>
                <p14:cNvContentPartPr/>
                <p14:nvPr/>
              </p14:nvContentPartPr>
              <p14:xfrm>
                <a:off x="7324817" y="4522200"/>
                <a:ext cx="97200" cy="1738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1A47E98-26E9-0A7D-C503-02417885907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307177" y="4504200"/>
                  <a:ext cx="132840" cy="20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6C3E325-7690-3736-C2F1-3935C073029C}"/>
              </a:ext>
            </a:extLst>
          </p:cNvPr>
          <p:cNvGrpSpPr/>
          <p:nvPr/>
        </p:nvGrpSpPr>
        <p:grpSpPr>
          <a:xfrm>
            <a:off x="7202417" y="3822720"/>
            <a:ext cx="2048040" cy="556200"/>
            <a:chOff x="7202417" y="3822720"/>
            <a:chExt cx="2048040" cy="55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2A2CB4F-D708-3E51-2A54-AFA711E9B00A}"/>
                    </a:ext>
                  </a:extLst>
                </p14:cNvPr>
                <p14:cNvContentPartPr/>
                <p14:nvPr/>
              </p14:nvContentPartPr>
              <p14:xfrm>
                <a:off x="8800817" y="4102080"/>
                <a:ext cx="366480" cy="276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2A2CB4F-D708-3E51-2A54-AFA711E9B00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783177" y="4084080"/>
                  <a:ext cx="40212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8E3150C-6139-23F2-A50C-CDEE969559A9}"/>
                    </a:ext>
                  </a:extLst>
                </p14:cNvPr>
                <p14:cNvContentPartPr/>
                <p14:nvPr/>
              </p14:nvContentPartPr>
              <p14:xfrm>
                <a:off x="9027977" y="3968520"/>
                <a:ext cx="222480" cy="928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8E3150C-6139-23F2-A50C-CDEE969559A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010337" y="3950520"/>
                  <a:ext cx="2581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7218D77-C8D5-D6A5-2526-74A53C6B3E31}"/>
                    </a:ext>
                  </a:extLst>
                </p14:cNvPr>
                <p14:cNvContentPartPr/>
                <p14:nvPr/>
              </p14:nvContentPartPr>
              <p14:xfrm>
                <a:off x="8877137" y="3822720"/>
                <a:ext cx="66240" cy="3016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7218D77-C8D5-D6A5-2526-74A53C6B3E3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859137" y="3804720"/>
                  <a:ext cx="10188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BB78B39-5E65-F126-6199-8BDD4B6775D7}"/>
                    </a:ext>
                  </a:extLst>
                </p14:cNvPr>
                <p14:cNvContentPartPr/>
                <p14:nvPr/>
              </p14:nvContentPartPr>
              <p14:xfrm>
                <a:off x="8584817" y="4124040"/>
                <a:ext cx="185400" cy="1512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BB78B39-5E65-F126-6199-8BDD4B6775D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567177" y="4106040"/>
                  <a:ext cx="2210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A6D0117-0C0C-5026-8454-2B0EF6462FFA}"/>
                    </a:ext>
                  </a:extLst>
                </p14:cNvPr>
                <p14:cNvContentPartPr/>
                <p14:nvPr/>
              </p14:nvContentPartPr>
              <p14:xfrm>
                <a:off x="8678417" y="3997320"/>
                <a:ext cx="44640" cy="536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A6D0117-0C0C-5026-8454-2B0EF6462FF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660777" y="3979320"/>
                  <a:ext cx="802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26A344F-9747-04B8-C56B-F1CE2EE42CBA}"/>
                    </a:ext>
                  </a:extLst>
                </p14:cNvPr>
                <p14:cNvContentPartPr/>
                <p14:nvPr/>
              </p14:nvContentPartPr>
              <p14:xfrm>
                <a:off x="8310137" y="4050600"/>
                <a:ext cx="201600" cy="2941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26A344F-9747-04B8-C56B-F1CE2EE42CB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292497" y="4032600"/>
                  <a:ext cx="23724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19EAF5B-B0DB-E64E-AB2B-B4580B137E49}"/>
                    </a:ext>
                  </a:extLst>
                </p14:cNvPr>
                <p14:cNvContentPartPr/>
                <p14:nvPr/>
              </p14:nvContentPartPr>
              <p14:xfrm>
                <a:off x="8176577" y="4150680"/>
                <a:ext cx="188640" cy="2131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19EAF5B-B0DB-E64E-AB2B-B4580B137E4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158577" y="4132680"/>
                  <a:ext cx="2242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5B574FE-7268-91A0-113F-FD7361DA7697}"/>
                    </a:ext>
                  </a:extLst>
                </p14:cNvPr>
                <p14:cNvContentPartPr/>
                <p14:nvPr/>
              </p14:nvContentPartPr>
              <p14:xfrm>
                <a:off x="8012057" y="4050600"/>
                <a:ext cx="139320" cy="2235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5B574FE-7268-91A0-113F-FD7361DA769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994057" y="4032600"/>
                  <a:ext cx="1749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E37294A-597A-200B-BF0D-07F48FA89076}"/>
                    </a:ext>
                  </a:extLst>
                </p14:cNvPr>
                <p14:cNvContentPartPr/>
                <p14:nvPr/>
              </p14:nvContentPartPr>
              <p14:xfrm>
                <a:off x="7798217" y="4065000"/>
                <a:ext cx="271800" cy="2282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E37294A-597A-200B-BF0D-07F48FA8907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780217" y="4047360"/>
                  <a:ext cx="30744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9C1150E-E900-DBF9-16DF-105CCF40C668}"/>
                    </a:ext>
                  </a:extLst>
                </p14:cNvPr>
                <p14:cNvContentPartPr/>
                <p14:nvPr/>
              </p14:nvContentPartPr>
              <p14:xfrm>
                <a:off x="7531817" y="4000200"/>
                <a:ext cx="356040" cy="3502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9C1150E-E900-DBF9-16DF-105CCF40C66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513817" y="3982560"/>
                  <a:ext cx="39168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BB8BAC5-8425-14EA-0AAA-06358B539203}"/>
                    </a:ext>
                  </a:extLst>
                </p14:cNvPr>
                <p14:cNvContentPartPr/>
                <p14:nvPr/>
              </p14:nvContentPartPr>
              <p14:xfrm>
                <a:off x="7740617" y="3827400"/>
                <a:ext cx="42480" cy="1854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BB8BAC5-8425-14EA-0AAA-06358B53920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722617" y="3809400"/>
                  <a:ext cx="781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99447C6-44A2-36B3-8A7C-E8020D2843B9}"/>
                    </a:ext>
                  </a:extLst>
                </p14:cNvPr>
                <p14:cNvContentPartPr/>
                <p14:nvPr/>
              </p14:nvContentPartPr>
              <p14:xfrm>
                <a:off x="7202417" y="4054920"/>
                <a:ext cx="411840" cy="1450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99447C6-44A2-36B3-8A7C-E8020D2843B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184777" y="4036920"/>
                  <a:ext cx="4474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0F6A791-4480-E2F6-ABB3-287B9C7B4CD0}"/>
                    </a:ext>
                  </a:extLst>
                </p14:cNvPr>
                <p14:cNvContentPartPr/>
                <p14:nvPr/>
              </p14:nvContentPartPr>
              <p14:xfrm>
                <a:off x="7505897" y="3895080"/>
                <a:ext cx="10800" cy="43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0F6A791-4480-E2F6-ABB3-287B9C7B4CD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488257" y="3877080"/>
                  <a:ext cx="4644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573B6C3-3246-95E4-21A9-7AD741A4CF5C}"/>
              </a:ext>
            </a:extLst>
          </p:cNvPr>
          <p:cNvGrpSpPr/>
          <p:nvPr/>
        </p:nvGrpSpPr>
        <p:grpSpPr>
          <a:xfrm>
            <a:off x="8093057" y="4575120"/>
            <a:ext cx="478800" cy="532080"/>
            <a:chOff x="8093057" y="4575120"/>
            <a:chExt cx="478800" cy="53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F98BCCF-8EDB-892E-AAF2-B8E101216C56}"/>
                    </a:ext>
                  </a:extLst>
                </p14:cNvPr>
                <p14:cNvContentPartPr/>
                <p14:nvPr/>
              </p14:nvContentPartPr>
              <p14:xfrm>
                <a:off x="8218697" y="4683480"/>
                <a:ext cx="353160" cy="243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F98BCCF-8EDB-892E-AAF2-B8E101216C5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201057" y="4665480"/>
                  <a:ext cx="38880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A33B2E9-8E18-873E-9549-9EE76CF3A2D8}"/>
                    </a:ext>
                  </a:extLst>
                </p14:cNvPr>
                <p14:cNvContentPartPr/>
                <p14:nvPr/>
              </p14:nvContentPartPr>
              <p14:xfrm>
                <a:off x="8093057" y="4575120"/>
                <a:ext cx="348120" cy="5320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A33B2E9-8E18-873E-9549-9EE76CF3A2D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075417" y="4557480"/>
                  <a:ext cx="383760" cy="56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C58AC09-11B1-7D56-F7B3-C3927EF1A8DA}"/>
              </a:ext>
            </a:extLst>
          </p:cNvPr>
          <p:cNvGrpSpPr/>
          <p:nvPr/>
        </p:nvGrpSpPr>
        <p:grpSpPr>
          <a:xfrm>
            <a:off x="7197377" y="5750160"/>
            <a:ext cx="635040" cy="214920"/>
            <a:chOff x="7197377" y="5750160"/>
            <a:chExt cx="635040" cy="21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C40C9F1-F529-584F-3CFE-CFC75B2A1DE1}"/>
                    </a:ext>
                  </a:extLst>
                </p14:cNvPr>
                <p14:cNvContentPartPr/>
                <p14:nvPr/>
              </p14:nvContentPartPr>
              <p14:xfrm>
                <a:off x="7197377" y="5831880"/>
                <a:ext cx="553680" cy="219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C40C9F1-F529-584F-3CFE-CFC75B2A1DE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179737" y="5813880"/>
                  <a:ext cx="5893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1512307-8B89-D6A9-33A7-4077200B0841}"/>
                    </a:ext>
                  </a:extLst>
                </p14:cNvPr>
                <p14:cNvContentPartPr/>
                <p14:nvPr/>
              </p14:nvContentPartPr>
              <p14:xfrm>
                <a:off x="7719737" y="5750160"/>
                <a:ext cx="112680" cy="214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1512307-8B89-D6A9-33A7-4077200B084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702097" y="5732520"/>
                  <a:ext cx="148320" cy="250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826399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457200" y="1472386"/>
            <a:ext cx="83058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رم نوع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DIMM</a:t>
            </a: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در هر دو نوع قابل دسترس می باشند و معمولا از تراشه های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DDR SDRam</a:t>
            </a: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یا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SDRam</a:t>
            </a: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استاندارد محافظت می کندو از طریق کاراکتر های فیزیکی مختلفی تشخیص داده می شوند.168 پایه به همراه یک بریدگی در یک طرف آن و دو بریدگی در طول ناحیه تماس آن هستند.از طرف دیگر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DIMM</a:t>
            </a: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های 180پایه دو بریدگی در هر طرف و فقط یک بریدگی در طول ناحیه تماس  ان هستند. همه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DIMM</a:t>
            </a: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ها و64 بیتی یا 72 بیتی می باشند.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29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276600"/>
            <a:ext cx="2809875" cy="1254895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89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685800" y="4876800"/>
            <a:ext cx="807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RIMM</a:t>
            </a: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ها نیز دو طرفه هستند و فقط یک نوع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RIMM</a:t>
            </a: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قابل دسترس است که دارای 184 پایه و یک بریدگی در یک طرف آن و دو بریدگی که در مرکز ناحیه تماس قرار گرفته است.</a:t>
            </a:r>
            <a:endParaRPr kumimoji="0" lang="fa-IR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19800" y="762000"/>
            <a:ext cx="1438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1"/>
            <a:r>
              <a:rPr lang="fa-IR" dirty="0"/>
              <a:t>نحوه نصب رم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1" y="499961"/>
            <a:ext cx="5105400" cy="2907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How to Install RAM in a PC | Tom's Hardware">
            <a:extLst>
              <a:ext uri="{FF2B5EF4-FFF2-40B4-BE49-F238E27FC236}">
                <a16:creationId xmlns:a16="http://schemas.microsoft.com/office/drawing/2014/main" id="{AF9F6C14-4F10-0675-B7B6-88CF376D1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678" y="4005943"/>
            <a:ext cx="4882243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heck your slow computer for enough memory">
            <a:extLst>
              <a:ext uri="{FF2B5EF4-FFF2-40B4-BE49-F238E27FC236}">
                <a16:creationId xmlns:a16="http://schemas.microsoft.com/office/drawing/2014/main" id="{0735E97B-0D70-90A2-D0EF-402B91E83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90" y="3886200"/>
            <a:ext cx="263842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76200"/>
            <a:ext cx="7696200" cy="280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90000"/>
              </a:lnSpc>
              <a:defRPr/>
            </a:pPr>
            <a:r>
              <a:rPr lang="fa-IR" sz="2800" b="1" dirty="0">
                <a:solidFill>
                  <a:srgbClr val="66FF33"/>
                </a:solidFill>
                <a:cs typeface="B Titr" pitchFamily="2" charset="-78"/>
              </a:rPr>
              <a:t>حافظه دو کاناله :</a:t>
            </a:r>
          </a:p>
          <a:p>
            <a:pPr algn="r" rtl="1">
              <a:lnSpc>
                <a:spcPct val="90000"/>
              </a:lnSpc>
              <a:defRPr/>
            </a:pPr>
            <a:endParaRPr lang="fa-IR" sz="2800" b="1" dirty="0">
              <a:solidFill>
                <a:srgbClr val="66FF33"/>
              </a:solidFill>
              <a:cs typeface="B Titr" pitchFamily="2" charset="-78"/>
            </a:endParaRPr>
          </a:p>
          <a:p>
            <a:pPr algn="r" rtl="1">
              <a:lnSpc>
                <a:spcPct val="90000"/>
              </a:lnSpc>
              <a:defRPr/>
            </a:pPr>
            <a:r>
              <a:rPr lang="fa-IR" sz="2000" dirty="0"/>
              <a:t>   مهندسی دو کالانه یکی از تکنولوژی های به کار رفته در مادربوردها است که سرعت تبادل اطلاعات در حافظه های سیستم را دو برابر می کند . برای استفاده از این تکنولوژی اولاً باید مادربورد شما از آن پشتیبانی کند ثانیاً نیاز به دو ماژول حافظه دارید که هم حجم و هم فرکانس یکسان داشته باشند . (بهترین حالت این است که از یک مارک باشند)</a:t>
            </a:r>
          </a:p>
          <a:p>
            <a:pPr algn="r" rtl="1">
              <a:lnSpc>
                <a:spcPct val="90000"/>
              </a:lnSpc>
              <a:defRPr/>
            </a:pPr>
            <a:r>
              <a:rPr lang="fa-IR" sz="2000" dirty="0"/>
              <a:t>    اما زمان تاخیر حافظه چندان تاثیر زیادی در عملکرد کامپیوتر ندارد . چه رم تاخیر </a:t>
            </a:r>
            <a:r>
              <a:rPr lang="en-US" sz="2000" dirty="0"/>
              <a:t>CL4</a:t>
            </a:r>
            <a:r>
              <a:rPr lang="fa-IR" sz="2000" dirty="0"/>
              <a:t> باشد یا از تاخیر</a:t>
            </a:r>
            <a:r>
              <a:rPr lang="en-US" sz="2000" dirty="0"/>
              <a:t>CL5</a:t>
            </a:r>
            <a:r>
              <a:rPr lang="fa-IR" sz="2000" dirty="0"/>
              <a:t> کاربرد رم در بیش تر موارد یکسان است و این تفاوت خود را در هنگام اورکلاک نشان می دهد .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9714" y="3429000"/>
            <a:ext cx="7555247" cy="2752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95B4FBA-4FEB-27A1-E9E0-271BC1F5A23E}"/>
                  </a:ext>
                </a:extLst>
              </p14:cNvPr>
              <p14:cNvContentPartPr/>
              <p14:nvPr/>
            </p14:nvContentPartPr>
            <p14:xfrm>
              <a:off x="6442457" y="629246"/>
              <a:ext cx="2178720" cy="43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95B4FBA-4FEB-27A1-E9E0-271BC1F5A23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24457" y="611606"/>
                <a:ext cx="2214360" cy="79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Which RAM slot to use on your computer?">
            <a:extLst>
              <a:ext uri="{FF2B5EF4-FFF2-40B4-BE49-F238E27FC236}">
                <a16:creationId xmlns:a16="http://schemas.microsoft.com/office/drawing/2014/main" id="{A0FC5FD6-4CF5-B6CF-9726-1DCA83AA4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05000"/>
            <a:ext cx="6324600" cy="473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321" name="Group 13320">
            <a:extLst>
              <a:ext uri="{FF2B5EF4-FFF2-40B4-BE49-F238E27FC236}">
                <a16:creationId xmlns:a16="http://schemas.microsoft.com/office/drawing/2014/main" id="{95856070-C681-A6CF-39AC-B08EABCD3D9A}"/>
              </a:ext>
            </a:extLst>
          </p:cNvPr>
          <p:cNvGrpSpPr/>
          <p:nvPr/>
        </p:nvGrpSpPr>
        <p:grpSpPr>
          <a:xfrm>
            <a:off x="157217" y="-24154"/>
            <a:ext cx="8101080" cy="2046788"/>
            <a:chOff x="157217" y="-24154"/>
            <a:chExt cx="8101080" cy="204678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7B58951-1ABD-0AD8-C41A-587DEDFC28AF}"/>
                    </a:ext>
                  </a:extLst>
                </p14:cNvPr>
                <p14:cNvContentPartPr/>
                <p14:nvPr/>
              </p14:nvContentPartPr>
              <p14:xfrm>
                <a:off x="8035457" y="526646"/>
                <a:ext cx="360" cy="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7B58951-1ABD-0AD8-C41A-587DEDFC28A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017817" y="50864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98213E3-1E90-AD10-AAFA-799383842D94}"/>
                    </a:ext>
                  </a:extLst>
                </p14:cNvPr>
                <p14:cNvContentPartPr/>
                <p14:nvPr/>
              </p14:nvContentPartPr>
              <p14:xfrm>
                <a:off x="7921337" y="424046"/>
                <a:ext cx="336960" cy="3193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98213E3-1E90-AD10-AAFA-799383842D9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903697" y="406046"/>
                  <a:ext cx="37260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FF06B05-B586-AD1F-5E61-528B80CA6254}"/>
                    </a:ext>
                  </a:extLst>
                </p14:cNvPr>
                <p14:cNvContentPartPr/>
                <p14:nvPr/>
              </p14:nvContentPartPr>
              <p14:xfrm>
                <a:off x="8147777" y="190406"/>
                <a:ext cx="8640" cy="90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FF06B05-B586-AD1F-5E61-528B80CA625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129777" y="172766"/>
                  <a:ext cx="442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3602287-CAE0-88A6-8F39-468897D6B0D1}"/>
                    </a:ext>
                  </a:extLst>
                </p14:cNvPr>
                <p14:cNvContentPartPr/>
                <p14:nvPr/>
              </p14:nvContentPartPr>
              <p14:xfrm>
                <a:off x="7558817" y="389846"/>
                <a:ext cx="504000" cy="3682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3602287-CAE0-88A6-8F39-468897D6B0D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540817" y="371846"/>
                  <a:ext cx="53964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390C8F5-A9BE-7022-F532-2B69189850CC}"/>
                    </a:ext>
                  </a:extLst>
                </p14:cNvPr>
                <p14:cNvContentPartPr/>
                <p14:nvPr/>
              </p14:nvContentPartPr>
              <p14:xfrm>
                <a:off x="7813337" y="239006"/>
                <a:ext cx="8640" cy="129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390C8F5-A9BE-7022-F532-2B69189850C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795697" y="221366"/>
                  <a:ext cx="442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2658D58-7F1C-9808-AE80-FF2AE0D22508}"/>
                    </a:ext>
                  </a:extLst>
                </p14:cNvPr>
                <p14:cNvContentPartPr/>
                <p14:nvPr/>
              </p14:nvContentPartPr>
              <p14:xfrm>
                <a:off x="6966977" y="188606"/>
                <a:ext cx="491400" cy="4266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2658D58-7F1C-9808-AE80-FF2AE0D2250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949337" y="170966"/>
                  <a:ext cx="52704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8BEF998-B4B2-A166-66B0-B93E9356D84C}"/>
                    </a:ext>
                  </a:extLst>
                </p14:cNvPr>
                <p14:cNvContentPartPr/>
                <p14:nvPr/>
              </p14:nvContentPartPr>
              <p14:xfrm>
                <a:off x="7246697" y="182846"/>
                <a:ext cx="21960" cy="19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8BEF998-B4B2-A166-66B0-B93E9356D84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229057" y="165206"/>
                  <a:ext cx="576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2CB938D-F448-EFD7-4CE8-0DC9EB90BD9A}"/>
                    </a:ext>
                  </a:extLst>
                </p14:cNvPr>
                <p14:cNvContentPartPr/>
                <p14:nvPr/>
              </p14:nvContentPartPr>
              <p14:xfrm>
                <a:off x="7168577" y="691526"/>
                <a:ext cx="275040" cy="806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2CB938D-F448-EFD7-4CE8-0DC9EB90BD9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150937" y="673526"/>
                  <a:ext cx="3106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569823D-AD53-EF6A-09E3-93826FAD28ED}"/>
                    </a:ext>
                  </a:extLst>
                </p14:cNvPr>
                <p14:cNvContentPartPr/>
                <p14:nvPr/>
              </p14:nvContentPartPr>
              <p14:xfrm>
                <a:off x="7690937" y="-24154"/>
                <a:ext cx="306000" cy="1587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569823D-AD53-EF6A-09E3-93826FAD28E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673297" y="-41794"/>
                  <a:ext cx="3416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445811A-016D-553E-F530-D282411012A7}"/>
                    </a:ext>
                  </a:extLst>
                </p14:cNvPr>
                <p14:cNvContentPartPr/>
                <p14:nvPr/>
              </p14:nvContentPartPr>
              <p14:xfrm>
                <a:off x="6476297" y="405514"/>
                <a:ext cx="193320" cy="270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445811A-016D-553E-F530-D282411012A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458657" y="387514"/>
                  <a:ext cx="22896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1DD3308-2572-DA88-F025-F5B0377264DA}"/>
                    </a:ext>
                  </a:extLst>
                </p14:cNvPr>
                <p14:cNvContentPartPr/>
                <p14:nvPr/>
              </p14:nvContentPartPr>
              <p14:xfrm>
                <a:off x="6207017" y="470674"/>
                <a:ext cx="318600" cy="2466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1DD3308-2572-DA88-F025-F5B0377264D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189017" y="452674"/>
                  <a:ext cx="35424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9BDA514-478F-4942-B9CD-D84241BC3F59}"/>
                    </a:ext>
                  </a:extLst>
                </p14:cNvPr>
                <p14:cNvContentPartPr/>
                <p14:nvPr/>
              </p14:nvContentPartPr>
              <p14:xfrm>
                <a:off x="5855297" y="494794"/>
                <a:ext cx="231480" cy="2498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9BDA514-478F-4942-B9CD-D84241BC3F5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837297" y="477154"/>
                  <a:ext cx="26712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645C0A6-FDE3-1C7B-B188-6F7FD75B7952}"/>
                    </a:ext>
                  </a:extLst>
                </p14:cNvPr>
                <p14:cNvContentPartPr/>
                <p14:nvPr/>
              </p14:nvContentPartPr>
              <p14:xfrm>
                <a:off x="5680337" y="414154"/>
                <a:ext cx="182520" cy="487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645C0A6-FDE3-1C7B-B188-6F7FD75B795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662337" y="396154"/>
                  <a:ext cx="218160" cy="52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E9CB681-57F3-C0DC-4471-0800CDA394D2}"/>
                    </a:ext>
                  </a:extLst>
                </p14:cNvPr>
                <p14:cNvContentPartPr/>
                <p14:nvPr/>
              </p14:nvContentPartPr>
              <p14:xfrm>
                <a:off x="4984097" y="224434"/>
                <a:ext cx="379800" cy="3412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E9CB681-57F3-C0DC-4471-0800CDA394D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966457" y="206434"/>
                  <a:ext cx="41544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6F8694A-C6A5-F54B-CDF9-5CBE6F90E5E4}"/>
                    </a:ext>
                  </a:extLst>
                </p14:cNvPr>
                <p14:cNvContentPartPr/>
                <p14:nvPr/>
              </p14:nvContentPartPr>
              <p14:xfrm>
                <a:off x="4389737" y="434314"/>
                <a:ext cx="195480" cy="1054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6F8694A-C6A5-F54B-CDF9-5CBE6F90E5E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371737" y="416314"/>
                  <a:ext cx="2311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5CD81C9-8EC5-CFBA-E932-C2953F6C9F0E}"/>
                    </a:ext>
                  </a:extLst>
                </p14:cNvPr>
                <p14:cNvContentPartPr/>
                <p14:nvPr/>
              </p14:nvContentPartPr>
              <p14:xfrm>
                <a:off x="4041977" y="239194"/>
                <a:ext cx="575280" cy="2980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5CD81C9-8EC5-CFBA-E932-C2953F6C9F0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023977" y="221554"/>
                  <a:ext cx="61092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DF28DCA-5658-DDAC-89A3-C7155B53F56A}"/>
                    </a:ext>
                  </a:extLst>
                </p14:cNvPr>
                <p14:cNvContentPartPr/>
                <p14:nvPr/>
              </p14:nvContentPartPr>
              <p14:xfrm>
                <a:off x="4240337" y="616474"/>
                <a:ext cx="287280" cy="86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DF28DCA-5658-DDAC-89A3-C7155B53F56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222697" y="598834"/>
                  <a:ext cx="3229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7616EFB-053B-6AA9-1935-8585885F0CC8}"/>
                    </a:ext>
                  </a:extLst>
                </p14:cNvPr>
                <p14:cNvContentPartPr/>
                <p14:nvPr/>
              </p14:nvContentPartPr>
              <p14:xfrm>
                <a:off x="4515017" y="37954"/>
                <a:ext cx="355320" cy="205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7616EFB-053B-6AA9-1935-8585885F0CC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497017" y="20314"/>
                  <a:ext cx="3909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5713D35-C46D-EA9B-0004-A9611EE0E26D}"/>
                    </a:ext>
                  </a:extLst>
                </p14:cNvPr>
                <p14:cNvContentPartPr/>
                <p14:nvPr/>
              </p14:nvContentPartPr>
              <p14:xfrm>
                <a:off x="4297937" y="37954"/>
                <a:ext cx="193680" cy="2822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5713D35-C46D-EA9B-0004-A9611EE0E26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280297" y="20314"/>
                  <a:ext cx="22932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A164E55-FB64-3E14-F934-BE0086D21628}"/>
                    </a:ext>
                  </a:extLst>
                </p14:cNvPr>
                <p14:cNvContentPartPr/>
                <p14:nvPr/>
              </p14:nvContentPartPr>
              <p14:xfrm>
                <a:off x="4182737" y="102034"/>
                <a:ext cx="173160" cy="2138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A164E55-FB64-3E14-F934-BE0086D2162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165097" y="84394"/>
                  <a:ext cx="2088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F625C1D-87B6-0E92-CE1F-3A96E0B13560}"/>
                    </a:ext>
                  </a:extLst>
                </p14:cNvPr>
                <p14:cNvContentPartPr/>
                <p14:nvPr/>
              </p14:nvContentPartPr>
              <p14:xfrm>
                <a:off x="3555257" y="347914"/>
                <a:ext cx="245880" cy="3232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F625C1D-87B6-0E92-CE1F-3A96E0B1356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537617" y="330274"/>
                  <a:ext cx="28152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CE0E02B-A85D-D31F-1DE2-0AD65FB97524}"/>
                    </a:ext>
                  </a:extLst>
                </p14:cNvPr>
                <p14:cNvContentPartPr/>
                <p14:nvPr/>
              </p14:nvContentPartPr>
              <p14:xfrm>
                <a:off x="3404057" y="240634"/>
                <a:ext cx="196920" cy="4338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CE0E02B-A85D-D31F-1DE2-0AD65FB9752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386417" y="222634"/>
                  <a:ext cx="232560" cy="46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9AC4F08-DABF-3CC2-11A7-77ABBC5EA46A}"/>
                    </a:ext>
                  </a:extLst>
                </p14:cNvPr>
                <p14:cNvContentPartPr/>
                <p14:nvPr/>
              </p14:nvContentPartPr>
              <p14:xfrm>
                <a:off x="3213977" y="564994"/>
                <a:ext cx="151560" cy="1681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9AC4F08-DABF-3CC2-11A7-77ABBC5EA46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195977" y="547354"/>
                  <a:ext cx="1872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B89981F-2B7A-AE19-B9D5-260ADE741EF0}"/>
                    </a:ext>
                  </a:extLst>
                </p14:cNvPr>
                <p14:cNvContentPartPr/>
                <p14:nvPr/>
              </p14:nvContentPartPr>
              <p14:xfrm>
                <a:off x="2869457" y="364114"/>
                <a:ext cx="409320" cy="2588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B89981F-2B7A-AE19-B9D5-260ADE741EF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851457" y="346474"/>
                  <a:ext cx="44496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0293861-02E0-C0A8-D38C-450BF3A40709}"/>
                    </a:ext>
                  </a:extLst>
                </p14:cNvPr>
                <p14:cNvContentPartPr/>
                <p14:nvPr/>
              </p14:nvContentPartPr>
              <p14:xfrm>
                <a:off x="2952617" y="703234"/>
                <a:ext cx="258480" cy="651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0293861-02E0-C0A8-D38C-450BF3A4070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934977" y="685594"/>
                  <a:ext cx="2941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1B25CCD-F8B5-D0C4-17AD-44D3E9C700F1}"/>
                    </a:ext>
                  </a:extLst>
                </p14:cNvPr>
                <p14:cNvContentPartPr/>
                <p14:nvPr/>
              </p14:nvContentPartPr>
              <p14:xfrm>
                <a:off x="2725457" y="507034"/>
                <a:ext cx="75600" cy="262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1B25CCD-F8B5-D0C4-17AD-44D3E9C700F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707457" y="489394"/>
                  <a:ext cx="1112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8AF1160-CD70-E8B2-3AC7-F511386A7635}"/>
                    </a:ext>
                  </a:extLst>
                </p14:cNvPr>
                <p14:cNvContentPartPr/>
                <p14:nvPr/>
              </p14:nvContentPartPr>
              <p14:xfrm>
                <a:off x="7377377" y="1255834"/>
                <a:ext cx="617400" cy="351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8AF1160-CD70-E8B2-3AC7-F511386A763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359737" y="1237834"/>
                  <a:ext cx="65304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BF0C0A2-20AB-C2BC-9942-EA8BFF608589}"/>
                    </a:ext>
                  </a:extLst>
                </p14:cNvPr>
                <p14:cNvContentPartPr/>
                <p14:nvPr/>
              </p14:nvContentPartPr>
              <p14:xfrm>
                <a:off x="7858697" y="1561114"/>
                <a:ext cx="54720" cy="136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BF0C0A2-20AB-C2BC-9942-EA8BFF60858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841057" y="1543474"/>
                  <a:ext cx="903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AB6483B-8B95-35C6-29E5-15170EBE2A49}"/>
                    </a:ext>
                  </a:extLst>
                </p14:cNvPr>
                <p14:cNvContentPartPr/>
                <p14:nvPr/>
              </p14:nvContentPartPr>
              <p14:xfrm>
                <a:off x="7636577" y="1070794"/>
                <a:ext cx="258480" cy="957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AB6483B-8B95-35C6-29E5-15170EBE2A4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618577" y="1052794"/>
                  <a:ext cx="2941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67D7BC8-3495-C3BB-6FD4-52B5EA2C246C}"/>
                    </a:ext>
                  </a:extLst>
                </p14:cNvPr>
                <p14:cNvContentPartPr/>
                <p14:nvPr/>
              </p14:nvContentPartPr>
              <p14:xfrm>
                <a:off x="7503017" y="1091674"/>
                <a:ext cx="20880" cy="2984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67D7BC8-3495-C3BB-6FD4-52B5EA2C246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485017" y="1073674"/>
                  <a:ext cx="5652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6489166-0DB2-1B41-8EDD-2AE3AC8F9650}"/>
                    </a:ext>
                  </a:extLst>
                </p14:cNvPr>
                <p14:cNvContentPartPr/>
                <p14:nvPr/>
              </p14:nvContentPartPr>
              <p14:xfrm>
                <a:off x="6455777" y="1277794"/>
                <a:ext cx="853560" cy="135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6489166-0DB2-1B41-8EDD-2AE3AC8F965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438137" y="1260154"/>
                  <a:ext cx="8892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8A87249-8D14-FEF3-7C7F-B6B24A084933}"/>
                    </a:ext>
                  </a:extLst>
                </p14:cNvPr>
                <p14:cNvContentPartPr/>
                <p14:nvPr/>
              </p14:nvContentPartPr>
              <p14:xfrm>
                <a:off x="6719297" y="1114714"/>
                <a:ext cx="214200" cy="403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8A87249-8D14-FEF3-7C7F-B6B24A08493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701297" y="1096714"/>
                  <a:ext cx="2498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ED3DC19-768B-6D1D-3AEB-97254DE1C557}"/>
                    </a:ext>
                  </a:extLst>
                </p14:cNvPr>
                <p14:cNvContentPartPr/>
                <p14:nvPr/>
              </p14:nvContentPartPr>
              <p14:xfrm>
                <a:off x="6058697" y="1175914"/>
                <a:ext cx="195840" cy="2322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ED3DC19-768B-6D1D-3AEB-97254DE1C55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041057" y="1157914"/>
                  <a:ext cx="23148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CECBC23-A78C-0810-F283-78D6DCF1B6FD}"/>
                    </a:ext>
                  </a:extLst>
                </p14:cNvPr>
                <p14:cNvContentPartPr/>
                <p14:nvPr/>
              </p14:nvContentPartPr>
              <p14:xfrm>
                <a:off x="6157697" y="920314"/>
                <a:ext cx="402480" cy="2368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CECBC23-A78C-0810-F283-78D6DCF1B6F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139697" y="902314"/>
                  <a:ext cx="43812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773D2B0-C0EF-401B-D990-A2C026875032}"/>
                    </a:ext>
                  </a:extLst>
                </p14:cNvPr>
                <p14:cNvContentPartPr/>
                <p14:nvPr/>
              </p14:nvContentPartPr>
              <p14:xfrm>
                <a:off x="5672057" y="1332514"/>
                <a:ext cx="198720" cy="2016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773D2B0-C0EF-401B-D990-A2C02687503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654417" y="1314874"/>
                  <a:ext cx="2343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BCFB701-380E-17C6-DB20-15F70FACCEAE}"/>
                    </a:ext>
                  </a:extLst>
                </p14:cNvPr>
                <p14:cNvContentPartPr/>
                <p14:nvPr/>
              </p14:nvContentPartPr>
              <p14:xfrm>
                <a:off x="5392337" y="1278874"/>
                <a:ext cx="224280" cy="3614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BCFB701-380E-17C6-DB20-15F70FACCEA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374337" y="1260874"/>
                  <a:ext cx="25992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3926921-C598-9BB6-8B0E-2F11E0DC536E}"/>
                    </a:ext>
                  </a:extLst>
                </p14:cNvPr>
                <p14:cNvContentPartPr/>
                <p14:nvPr/>
              </p14:nvContentPartPr>
              <p14:xfrm>
                <a:off x="4929377" y="1093114"/>
                <a:ext cx="376920" cy="3340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3926921-C598-9BB6-8B0E-2F11E0DC536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911737" y="1075474"/>
                  <a:ext cx="41256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A898993-1CFD-816A-9E96-80905E3CA1F4}"/>
                    </a:ext>
                  </a:extLst>
                </p14:cNvPr>
                <p14:cNvContentPartPr/>
                <p14:nvPr/>
              </p14:nvContentPartPr>
              <p14:xfrm>
                <a:off x="4566497" y="1211194"/>
                <a:ext cx="205560" cy="3250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A898993-1CFD-816A-9E96-80905E3CA1F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548497" y="1193194"/>
                  <a:ext cx="24120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9FE7DBE-B545-2712-8982-D5088D3AF025}"/>
                    </a:ext>
                  </a:extLst>
                </p14:cNvPr>
                <p14:cNvContentPartPr/>
                <p14:nvPr/>
              </p14:nvContentPartPr>
              <p14:xfrm>
                <a:off x="4386497" y="1355194"/>
                <a:ext cx="219600" cy="1882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9FE7DBE-B545-2712-8982-D5088D3AF02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368497" y="1337554"/>
                  <a:ext cx="2552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C2239B2-1928-887B-A8AA-02B82702E871}"/>
                    </a:ext>
                  </a:extLst>
                </p14:cNvPr>
                <p14:cNvContentPartPr/>
                <p14:nvPr/>
              </p14:nvContentPartPr>
              <p14:xfrm>
                <a:off x="4148897" y="1029034"/>
                <a:ext cx="49680" cy="4032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C2239B2-1928-887B-A8AA-02B82702E87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130897" y="1011034"/>
                  <a:ext cx="8532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53F37CD-68F8-D809-2EC5-38BFB8733958}"/>
                    </a:ext>
                  </a:extLst>
                </p14:cNvPr>
                <p14:cNvContentPartPr/>
                <p14:nvPr/>
              </p14:nvContentPartPr>
              <p14:xfrm>
                <a:off x="3500897" y="1097794"/>
                <a:ext cx="488880" cy="4381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53F37CD-68F8-D809-2EC5-38BFB873395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482897" y="1079794"/>
                  <a:ext cx="524520" cy="47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2F8DC90-B890-D6A1-A8D0-E790160B3928}"/>
                    </a:ext>
                  </a:extLst>
                </p14:cNvPr>
                <p14:cNvContentPartPr/>
                <p14:nvPr/>
              </p14:nvContentPartPr>
              <p14:xfrm>
                <a:off x="3550217" y="1089154"/>
                <a:ext cx="24120" cy="2970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2F8DC90-B890-D6A1-A8D0-E790160B392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532577" y="1071154"/>
                  <a:ext cx="5976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4D4DA5F-8B6D-F962-808A-850135E181F1}"/>
                    </a:ext>
                  </a:extLst>
                </p14:cNvPr>
                <p14:cNvContentPartPr/>
                <p14:nvPr/>
              </p14:nvContentPartPr>
              <p14:xfrm>
                <a:off x="3162497" y="1042354"/>
                <a:ext cx="268920" cy="5436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4D4DA5F-8B6D-F962-808A-850135E181F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144497" y="1024354"/>
                  <a:ext cx="304560" cy="57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BA8E541-4F6D-7C88-2626-F625959CCFDE}"/>
                    </a:ext>
                  </a:extLst>
                </p14:cNvPr>
                <p14:cNvContentPartPr/>
                <p14:nvPr/>
              </p14:nvContentPartPr>
              <p14:xfrm>
                <a:off x="3305417" y="1146394"/>
                <a:ext cx="51840" cy="252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BA8E541-4F6D-7C88-2626-F625959CCFD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287777" y="1128394"/>
                  <a:ext cx="874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DF68BD3-BFCB-D649-5698-7A12787C591D}"/>
                    </a:ext>
                  </a:extLst>
                </p14:cNvPr>
                <p14:cNvContentPartPr/>
                <p14:nvPr/>
              </p14:nvContentPartPr>
              <p14:xfrm>
                <a:off x="2744537" y="1244674"/>
                <a:ext cx="278640" cy="3542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DF68BD3-BFCB-D649-5698-7A12787C591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726537" y="1227034"/>
                  <a:ext cx="31428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3E202C3-DA75-C878-29B1-EC4875F92FC5}"/>
                    </a:ext>
                  </a:extLst>
                </p14:cNvPr>
                <p14:cNvContentPartPr/>
                <p14:nvPr/>
              </p14:nvContentPartPr>
              <p14:xfrm>
                <a:off x="2004377" y="1116874"/>
                <a:ext cx="643320" cy="4928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3E202C3-DA75-C878-29B1-EC4875F92FC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986737" y="1098874"/>
                  <a:ext cx="678960" cy="52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1A0948C-3E1B-A3D5-4CE9-97E446DEFF62}"/>
                    </a:ext>
                  </a:extLst>
                </p14:cNvPr>
                <p14:cNvContentPartPr/>
                <p14:nvPr/>
              </p14:nvContentPartPr>
              <p14:xfrm>
                <a:off x="1643297" y="1190314"/>
                <a:ext cx="563040" cy="2480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1A0948C-3E1B-A3D5-4CE9-97E446DEFF6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625657" y="1172674"/>
                  <a:ext cx="59868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D924BE7-9708-A5C2-BC5E-AD27465B27E3}"/>
                    </a:ext>
                  </a:extLst>
                </p14:cNvPr>
                <p14:cNvContentPartPr/>
                <p14:nvPr/>
              </p14:nvContentPartPr>
              <p14:xfrm>
                <a:off x="2279057" y="1042354"/>
                <a:ext cx="12600" cy="3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D924BE7-9708-A5C2-BC5E-AD27465B27E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261057" y="1024354"/>
                  <a:ext cx="482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37C1311-E7F9-A9C3-1162-2E14926A2126}"/>
                    </a:ext>
                  </a:extLst>
                </p14:cNvPr>
                <p14:cNvContentPartPr/>
                <p14:nvPr/>
              </p14:nvContentPartPr>
              <p14:xfrm>
                <a:off x="2011577" y="716914"/>
                <a:ext cx="327600" cy="1900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37C1311-E7F9-A9C3-1162-2E14926A212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993937" y="699274"/>
                  <a:ext cx="3632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8BEE3E4-EBF2-4F39-2880-D12F979062FD}"/>
                    </a:ext>
                  </a:extLst>
                </p14:cNvPr>
                <p14:cNvContentPartPr/>
                <p14:nvPr/>
              </p14:nvContentPartPr>
              <p14:xfrm>
                <a:off x="1231097" y="1296154"/>
                <a:ext cx="219600" cy="3412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8BEE3E4-EBF2-4F39-2880-D12F979062F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213097" y="1278514"/>
                  <a:ext cx="25524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B1A27DA-6825-9248-CEA8-A0AC26647352}"/>
                    </a:ext>
                  </a:extLst>
                </p14:cNvPr>
                <p14:cNvContentPartPr/>
                <p14:nvPr/>
              </p14:nvContentPartPr>
              <p14:xfrm>
                <a:off x="1442777" y="991954"/>
                <a:ext cx="227520" cy="1404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B1A27DA-6825-9248-CEA8-A0AC2664735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425137" y="973954"/>
                  <a:ext cx="2631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173FC5A-9731-A4FB-1192-AD52C07320AD}"/>
                    </a:ext>
                  </a:extLst>
                </p14:cNvPr>
                <p14:cNvContentPartPr/>
                <p14:nvPr/>
              </p14:nvContentPartPr>
              <p14:xfrm>
                <a:off x="1278257" y="1100674"/>
                <a:ext cx="36360" cy="3646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173FC5A-9731-A4FB-1192-AD52C07320A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260257" y="1082674"/>
                  <a:ext cx="7200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3312" name="Ink 13311">
                  <a:extLst>
                    <a:ext uri="{FF2B5EF4-FFF2-40B4-BE49-F238E27FC236}">
                      <a16:creationId xmlns:a16="http://schemas.microsoft.com/office/drawing/2014/main" id="{C02740F2-0FC1-4AC6-0FEC-9E4088BFA7D9}"/>
                    </a:ext>
                  </a:extLst>
                </p14:cNvPr>
                <p14:cNvContentPartPr/>
                <p14:nvPr/>
              </p14:nvContentPartPr>
              <p14:xfrm>
                <a:off x="1027337" y="1484074"/>
                <a:ext cx="144360" cy="195840"/>
              </p14:xfrm>
            </p:contentPart>
          </mc:Choice>
          <mc:Fallback xmlns="">
            <p:pic>
              <p:nvPicPr>
                <p:cNvPr id="13312" name="Ink 13311">
                  <a:extLst>
                    <a:ext uri="{FF2B5EF4-FFF2-40B4-BE49-F238E27FC236}">
                      <a16:creationId xmlns:a16="http://schemas.microsoft.com/office/drawing/2014/main" id="{C02740F2-0FC1-4AC6-0FEC-9E4088BFA7D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09337" y="1466434"/>
                  <a:ext cx="1800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3313" name="Ink 13312">
                  <a:extLst>
                    <a:ext uri="{FF2B5EF4-FFF2-40B4-BE49-F238E27FC236}">
                      <a16:creationId xmlns:a16="http://schemas.microsoft.com/office/drawing/2014/main" id="{76FF05FB-C09D-E694-3ACB-FDCAA4E921A4}"/>
                    </a:ext>
                  </a:extLst>
                </p14:cNvPr>
                <p14:cNvContentPartPr/>
                <p14:nvPr/>
              </p14:nvContentPartPr>
              <p14:xfrm>
                <a:off x="394817" y="1401994"/>
                <a:ext cx="534600" cy="492840"/>
              </p14:xfrm>
            </p:contentPart>
          </mc:Choice>
          <mc:Fallback xmlns="">
            <p:pic>
              <p:nvPicPr>
                <p:cNvPr id="13313" name="Ink 13312">
                  <a:extLst>
                    <a:ext uri="{FF2B5EF4-FFF2-40B4-BE49-F238E27FC236}">
                      <a16:creationId xmlns:a16="http://schemas.microsoft.com/office/drawing/2014/main" id="{76FF05FB-C09D-E694-3ACB-FDCAA4E921A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76817" y="1384354"/>
                  <a:ext cx="570240" cy="52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3315" name="Ink 13314">
                  <a:extLst>
                    <a:ext uri="{FF2B5EF4-FFF2-40B4-BE49-F238E27FC236}">
                      <a16:creationId xmlns:a16="http://schemas.microsoft.com/office/drawing/2014/main" id="{38F8192A-23C5-6C87-2AC2-89E5F09F2F92}"/>
                    </a:ext>
                  </a:extLst>
                </p14:cNvPr>
                <p14:cNvContentPartPr/>
                <p14:nvPr/>
              </p14:nvContentPartPr>
              <p14:xfrm>
                <a:off x="765977" y="1760914"/>
                <a:ext cx="15840" cy="12960"/>
              </p14:xfrm>
            </p:contentPart>
          </mc:Choice>
          <mc:Fallback xmlns="">
            <p:pic>
              <p:nvPicPr>
                <p:cNvPr id="13315" name="Ink 13314">
                  <a:extLst>
                    <a:ext uri="{FF2B5EF4-FFF2-40B4-BE49-F238E27FC236}">
                      <a16:creationId xmlns:a16="http://schemas.microsoft.com/office/drawing/2014/main" id="{38F8192A-23C5-6C87-2AC2-89E5F09F2F9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48337" y="1742914"/>
                  <a:ext cx="514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3316" name="Ink 13315">
                  <a:extLst>
                    <a:ext uri="{FF2B5EF4-FFF2-40B4-BE49-F238E27FC236}">
                      <a16:creationId xmlns:a16="http://schemas.microsoft.com/office/drawing/2014/main" id="{A8B8463D-E18E-9981-56F8-E7CA40EC236A}"/>
                    </a:ext>
                  </a:extLst>
                </p14:cNvPr>
                <p14:cNvContentPartPr/>
                <p14:nvPr/>
              </p14:nvContentPartPr>
              <p14:xfrm>
                <a:off x="750497" y="906994"/>
                <a:ext cx="277200" cy="291240"/>
              </p14:xfrm>
            </p:contentPart>
          </mc:Choice>
          <mc:Fallback xmlns="">
            <p:pic>
              <p:nvPicPr>
                <p:cNvPr id="13316" name="Ink 13315">
                  <a:extLst>
                    <a:ext uri="{FF2B5EF4-FFF2-40B4-BE49-F238E27FC236}">
                      <a16:creationId xmlns:a16="http://schemas.microsoft.com/office/drawing/2014/main" id="{A8B8463D-E18E-9981-56F8-E7CA40EC236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32857" y="888994"/>
                  <a:ext cx="31284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3317" name="Ink 13316">
                  <a:extLst>
                    <a:ext uri="{FF2B5EF4-FFF2-40B4-BE49-F238E27FC236}">
                      <a16:creationId xmlns:a16="http://schemas.microsoft.com/office/drawing/2014/main" id="{54F3DC15-B1A9-0A28-BEDC-A3EDAF034B58}"/>
                    </a:ext>
                  </a:extLst>
                </p14:cNvPr>
                <p14:cNvContentPartPr/>
                <p14:nvPr/>
              </p14:nvContentPartPr>
              <p14:xfrm>
                <a:off x="632417" y="1935514"/>
                <a:ext cx="176400" cy="87120"/>
              </p14:xfrm>
            </p:contentPart>
          </mc:Choice>
          <mc:Fallback xmlns="">
            <p:pic>
              <p:nvPicPr>
                <p:cNvPr id="13317" name="Ink 13316">
                  <a:extLst>
                    <a:ext uri="{FF2B5EF4-FFF2-40B4-BE49-F238E27FC236}">
                      <a16:creationId xmlns:a16="http://schemas.microsoft.com/office/drawing/2014/main" id="{54F3DC15-B1A9-0A28-BEDC-A3EDAF034B5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14417" y="1917514"/>
                  <a:ext cx="2120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3318" name="Ink 13317">
                  <a:extLst>
                    <a:ext uri="{FF2B5EF4-FFF2-40B4-BE49-F238E27FC236}">
                      <a16:creationId xmlns:a16="http://schemas.microsoft.com/office/drawing/2014/main" id="{BFECF7B3-0D08-3E4A-610E-3DF78C0E576E}"/>
                    </a:ext>
                  </a:extLst>
                </p14:cNvPr>
                <p14:cNvContentPartPr/>
                <p14:nvPr/>
              </p14:nvContentPartPr>
              <p14:xfrm>
                <a:off x="157217" y="1529794"/>
                <a:ext cx="295560" cy="366120"/>
              </p14:xfrm>
            </p:contentPart>
          </mc:Choice>
          <mc:Fallback xmlns="">
            <p:pic>
              <p:nvPicPr>
                <p:cNvPr id="13318" name="Ink 13317">
                  <a:extLst>
                    <a:ext uri="{FF2B5EF4-FFF2-40B4-BE49-F238E27FC236}">
                      <a16:creationId xmlns:a16="http://schemas.microsoft.com/office/drawing/2014/main" id="{BFECF7B3-0D08-3E4A-610E-3DF78C0E576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39217" y="1512154"/>
                  <a:ext cx="33120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3319" name="Ink 13318">
                  <a:extLst>
                    <a:ext uri="{FF2B5EF4-FFF2-40B4-BE49-F238E27FC236}">
                      <a16:creationId xmlns:a16="http://schemas.microsoft.com/office/drawing/2014/main" id="{960DE905-821C-7D01-E328-A4345C3B3F34}"/>
                    </a:ext>
                  </a:extLst>
                </p14:cNvPr>
                <p14:cNvContentPartPr/>
                <p14:nvPr/>
              </p14:nvContentPartPr>
              <p14:xfrm>
                <a:off x="491297" y="1196074"/>
                <a:ext cx="10800" cy="5040"/>
              </p14:xfrm>
            </p:contentPart>
          </mc:Choice>
          <mc:Fallback xmlns="">
            <p:pic>
              <p:nvPicPr>
                <p:cNvPr id="13319" name="Ink 13318">
                  <a:extLst>
                    <a:ext uri="{FF2B5EF4-FFF2-40B4-BE49-F238E27FC236}">
                      <a16:creationId xmlns:a16="http://schemas.microsoft.com/office/drawing/2014/main" id="{960DE905-821C-7D01-E328-A4345C3B3F3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73657" y="1178434"/>
                  <a:ext cx="464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3320" name="Ink 13319">
                  <a:extLst>
                    <a:ext uri="{FF2B5EF4-FFF2-40B4-BE49-F238E27FC236}">
                      <a16:creationId xmlns:a16="http://schemas.microsoft.com/office/drawing/2014/main" id="{81BC8913-ED00-9C8E-546E-2AA20DB31E2A}"/>
                    </a:ext>
                  </a:extLst>
                </p14:cNvPr>
                <p14:cNvContentPartPr/>
                <p14:nvPr/>
              </p14:nvContentPartPr>
              <p14:xfrm>
                <a:off x="306257" y="1515034"/>
                <a:ext cx="360" cy="360"/>
              </p14:xfrm>
            </p:contentPart>
          </mc:Choice>
          <mc:Fallback xmlns="">
            <p:pic>
              <p:nvPicPr>
                <p:cNvPr id="13320" name="Ink 13319">
                  <a:extLst>
                    <a:ext uri="{FF2B5EF4-FFF2-40B4-BE49-F238E27FC236}">
                      <a16:creationId xmlns:a16="http://schemas.microsoft.com/office/drawing/2014/main" id="{81BC8913-ED00-9C8E-546E-2AA20DB31E2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88617" y="149703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32" name="Group 13331">
            <a:extLst>
              <a:ext uri="{FF2B5EF4-FFF2-40B4-BE49-F238E27FC236}">
                <a16:creationId xmlns:a16="http://schemas.microsoft.com/office/drawing/2014/main" id="{4F941570-74EF-0CBE-C505-3A1ED5EDCA12}"/>
              </a:ext>
            </a:extLst>
          </p:cNvPr>
          <p:cNvGrpSpPr/>
          <p:nvPr/>
        </p:nvGrpSpPr>
        <p:grpSpPr>
          <a:xfrm>
            <a:off x="5490977" y="3069874"/>
            <a:ext cx="3551040" cy="2185200"/>
            <a:chOff x="5490977" y="3069874"/>
            <a:chExt cx="3551040" cy="218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3322" name="Ink 13321">
                  <a:extLst>
                    <a:ext uri="{FF2B5EF4-FFF2-40B4-BE49-F238E27FC236}">
                      <a16:creationId xmlns:a16="http://schemas.microsoft.com/office/drawing/2014/main" id="{8F87A825-1C33-2218-271F-ACFFEAEBF040}"/>
                    </a:ext>
                  </a:extLst>
                </p14:cNvPr>
                <p14:cNvContentPartPr/>
                <p14:nvPr/>
              </p14:nvContentPartPr>
              <p14:xfrm>
                <a:off x="5490977" y="3334474"/>
                <a:ext cx="3070440" cy="1266840"/>
              </p14:xfrm>
            </p:contentPart>
          </mc:Choice>
          <mc:Fallback xmlns="">
            <p:pic>
              <p:nvPicPr>
                <p:cNvPr id="13322" name="Ink 13321">
                  <a:extLst>
                    <a:ext uri="{FF2B5EF4-FFF2-40B4-BE49-F238E27FC236}">
                      <a16:creationId xmlns:a16="http://schemas.microsoft.com/office/drawing/2014/main" id="{8F87A825-1C33-2218-271F-ACFFEAEBF04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473337" y="3316474"/>
                  <a:ext cx="3106080" cy="13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3323" name="Ink 13322">
                  <a:extLst>
                    <a:ext uri="{FF2B5EF4-FFF2-40B4-BE49-F238E27FC236}">
                      <a16:creationId xmlns:a16="http://schemas.microsoft.com/office/drawing/2014/main" id="{03FF58EE-FA14-4B8A-2994-4317982130F6}"/>
                    </a:ext>
                  </a:extLst>
                </p14:cNvPr>
                <p14:cNvContentPartPr/>
                <p14:nvPr/>
              </p14:nvContentPartPr>
              <p14:xfrm>
                <a:off x="5494217" y="3852874"/>
                <a:ext cx="2865960" cy="1402200"/>
              </p14:xfrm>
            </p:contentPart>
          </mc:Choice>
          <mc:Fallback xmlns="">
            <p:pic>
              <p:nvPicPr>
                <p:cNvPr id="13323" name="Ink 13322">
                  <a:extLst>
                    <a:ext uri="{FF2B5EF4-FFF2-40B4-BE49-F238E27FC236}">
                      <a16:creationId xmlns:a16="http://schemas.microsoft.com/office/drawing/2014/main" id="{03FF58EE-FA14-4B8A-2994-4317982130F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476217" y="3834874"/>
                  <a:ext cx="2901600" cy="143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3324" name="Ink 13323">
                  <a:extLst>
                    <a:ext uri="{FF2B5EF4-FFF2-40B4-BE49-F238E27FC236}">
                      <a16:creationId xmlns:a16="http://schemas.microsoft.com/office/drawing/2014/main" id="{9643CDDC-C04B-84E0-0049-9EDFB8F91BF7}"/>
                    </a:ext>
                  </a:extLst>
                </p14:cNvPr>
                <p14:cNvContentPartPr/>
                <p14:nvPr/>
              </p14:nvContentPartPr>
              <p14:xfrm>
                <a:off x="8336057" y="3274354"/>
                <a:ext cx="210240" cy="261720"/>
              </p14:xfrm>
            </p:contentPart>
          </mc:Choice>
          <mc:Fallback xmlns="">
            <p:pic>
              <p:nvPicPr>
                <p:cNvPr id="13324" name="Ink 13323">
                  <a:extLst>
                    <a:ext uri="{FF2B5EF4-FFF2-40B4-BE49-F238E27FC236}">
                      <a16:creationId xmlns:a16="http://schemas.microsoft.com/office/drawing/2014/main" id="{9643CDDC-C04B-84E0-0049-9EDFB8F91BF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318057" y="3256354"/>
                  <a:ext cx="24588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3325" name="Ink 13324">
                  <a:extLst>
                    <a:ext uri="{FF2B5EF4-FFF2-40B4-BE49-F238E27FC236}">
                      <a16:creationId xmlns:a16="http://schemas.microsoft.com/office/drawing/2014/main" id="{4F81867A-E304-9629-D6F7-595747622BEB}"/>
                    </a:ext>
                  </a:extLst>
                </p14:cNvPr>
                <p14:cNvContentPartPr/>
                <p14:nvPr/>
              </p14:nvContentPartPr>
              <p14:xfrm>
                <a:off x="8689577" y="3561634"/>
                <a:ext cx="352440" cy="517680"/>
              </p14:xfrm>
            </p:contentPart>
          </mc:Choice>
          <mc:Fallback xmlns="">
            <p:pic>
              <p:nvPicPr>
                <p:cNvPr id="13325" name="Ink 13324">
                  <a:extLst>
                    <a:ext uri="{FF2B5EF4-FFF2-40B4-BE49-F238E27FC236}">
                      <a16:creationId xmlns:a16="http://schemas.microsoft.com/office/drawing/2014/main" id="{4F81867A-E304-9629-D6F7-595747622BE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671577" y="3543994"/>
                  <a:ext cx="388080" cy="55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3326" name="Ink 13325">
                  <a:extLst>
                    <a:ext uri="{FF2B5EF4-FFF2-40B4-BE49-F238E27FC236}">
                      <a16:creationId xmlns:a16="http://schemas.microsoft.com/office/drawing/2014/main" id="{D1749A46-985A-1F0D-12E5-69C2C00E52D7}"/>
                    </a:ext>
                  </a:extLst>
                </p14:cNvPr>
                <p14:cNvContentPartPr/>
                <p14:nvPr/>
              </p14:nvContentPartPr>
              <p14:xfrm>
                <a:off x="8571497" y="3535714"/>
                <a:ext cx="93960" cy="230760"/>
              </p14:xfrm>
            </p:contentPart>
          </mc:Choice>
          <mc:Fallback xmlns="">
            <p:pic>
              <p:nvPicPr>
                <p:cNvPr id="13326" name="Ink 13325">
                  <a:extLst>
                    <a:ext uri="{FF2B5EF4-FFF2-40B4-BE49-F238E27FC236}">
                      <a16:creationId xmlns:a16="http://schemas.microsoft.com/office/drawing/2014/main" id="{D1749A46-985A-1F0D-12E5-69C2C00E52D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553497" y="3518074"/>
                  <a:ext cx="1296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3327" name="Ink 13326">
                  <a:extLst>
                    <a:ext uri="{FF2B5EF4-FFF2-40B4-BE49-F238E27FC236}">
                      <a16:creationId xmlns:a16="http://schemas.microsoft.com/office/drawing/2014/main" id="{3D8848F8-9DA2-3526-E43D-6AD5722E7C11}"/>
                    </a:ext>
                  </a:extLst>
                </p14:cNvPr>
                <p14:cNvContentPartPr/>
                <p14:nvPr/>
              </p14:nvContentPartPr>
              <p14:xfrm>
                <a:off x="8568257" y="3564514"/>
                <a:ext cx="55800" cy="110880"/>
              </p14:xfrm>
            </p:contentPart>
          </mc:Choice>
          <mc:Fallback xmlns="">
            <p:pic>
              <p:nvPicPr>
                <p:cNvPr id="13327" name="Ink 13326">
                  <a:extLst>
                    <a:ext uri="{FF2B5EF4-FFF2-40B4-BE49-F238E27FC236}">
                      <a16:creationId xmlns:a16="http://schemas.microsoft.com/office/drawing/2014/main" id="{3D8848F8-9DA2-3526-E43D-6AD5722E7C1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550617" y="3546874"/>
                  <a:ext cx="914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3328" name="Ink 13327">
                  <a:extLst>
                    <a:ext uri="{FF2B5EF4-FFF2-40B4-BE49-F238E27FC236}">
                      <a16:creationId xmlns:a16="http://schemas.microsoft.com/office/drawing/2014/main" id="{F88E51C5-2611-F38C-0ECF-006EB324A981}"/>
                    </a:ext>
                  </a:extLst>
                </p14:cNvPr>
                <p14:cNvContentPartPr/>
                <p14:nvPr/>
              </p14:nvContentPartPr>
              <p14:xfrm>
                <a:off x="8166137" y="3622474"/>
                <a:ext cx="368640" cy="120600"/>
              </p14:xfrm>
            </p:contentPart>
          </mc:Choice>
          <mc:Fallback xmlns="">
            <p:pic>
              <p:nvPicPr>
                <p:cNvPr id="13328" name="Ink 13327">
                  <a:extLst>
                    <a:ext uri="{FF2B5EF4-FFF2-40B4-BE49-F238E27FC236}">
                      <a16:creationId xmlns:a16="http://schemas.microsoft.com/office/drawing/2014/main" id="{F88E51C5-2611-F38C-0ECF-006EB324A98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148497" y="3604834"/>
                  <a:ext cx="4042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3329" name="Ink 13328">
                  <a:extLst>
                    <a:ext uri="{FF2B5EF4-FFF2-40B4-BE49-F238E27FC236}">
                      <a16:creationId xmlns:a16="http://schemas.microsoft.com/office/drawing/2014/main" id="{3AC620CA-9AC1-A385-69A1-2D0FDAA6900F}"/>
                    </a:ext>
                  </a:extLst>
                </p14:cNvPr>
                <p14:cNvContentPartPr/>
                <p14:nvPr/>
              </p14:nvContentPartPr>
              <p14:xfrm>
                <a:off x="8720537" y="3444274"/>
                <a:ext cx="39600" cy="10800"/>
              </p14:xfrm>
            </p:contentPart>
          </mc:Choice>
          <mc:Fallback xmlns="">
            <p:pic>
              <p:nvPicPr>
                <p:cNvPr id="13329" name="Ink 13328">
                  <a:extLst>
                    <a:ext uri="{FF2B5EF4-FFF2-40B4-BE49-F238E27FC236}">
                      <a16:creationId xmlns:a16="http://schemas.microsoft.com/office/drawing/2014/main" id="{3AC620CA-9AC1-A385-69A1-2D0FDAA6900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702897" y="3426634"/>
                  <a:ext cx="752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3330" name="Ink 13329">
                  <a:extLst>
                    <a:ext uri="{FF2B5EF4-FFF2-40B4-BE49-F238E27FC236}">
                      <a16:creationId xmlns:a16="http://schemas.microsoft.com/office/drawing/2014/main" id="{DE831C84-8CE4-A6BB-3EF7-D24DED403C6E}"/>
                    </a:ext>
                  </a:extLst>
                </p14:cNvPr>
                <p14:cNvContentPartPr/>
                <p14:nvPr/>
              </p14:nvContentPartPr>
              <p14:xfrm>
                <a:off x="8764817" y="3069874"/>
                <a:ext cx="200880" cy="141120"/>
              </p14:xfrm>
            </p:contentPart>
          </mc:Choice>
          <mc:Fallback xmlns="">
            <p:pic>
              <p:nvPicPr>
                <p:cNvPr id="13330" name="Ink 13329">
                  <a:extLst>
                    <a:ext uri="{FF2B5EF4-FFF2-40B4-BE49-F238E27FC236}">
                      <a16:creationId xmlns:a16="http://schemas.microsoft.com/office/drawing/2014/main" id="{DE831C84-8CE4-A6BB-3EF7-D24DED403C6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747177" y="3052234"/>
                  <a:ext cx="2365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3331" name="Ink 13330">
                  <a:extLst>
                    <a:ext uri="{FF2B5EF4-FFF2-40B4-BE49-F238E27FC236}">
                      <a16:creationId xmlns:a16="http://schemas.microsoft.com/office/drawing/2014/main" id="{9F88AA53-628E-55A3-C4F3-3CDD0340AC77}"/>
                    </a:ext>
                  </a:extLst>
                </p14:cNvPr>
                <p14:cNvContentPartPr/>
                <p14:nvPr/>
              </p14:nvContentPartPr>
              <p14:xfrm>
                <a:off x="8644577" y="3082834"/>
                <a:ext cx="86760" cy="73800"/>
              </p14:xfrm>
            </p:contentPart>
          </mc:Choice>
          <mc:Fallback xmlns="">
            <p:pic>
              <p:nvPicPr>
                <p:cNvPr id="13331" name="Ink 13330">
                  <a:extLst>
                    <a:ext uri="{FF2B5EF4-FFF2-40B4-BE49-F238E27FC236}">
                      <a16:creationId xmlns:a16="http://schemas.microsoft.com/office/drawing/2014/main" id="{9F88AA53-628E-55A3-C4F3-3CDD0340AC7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626577" y="3064834"/>
                  <a:ext cx="122400" cy="109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90634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457192" y="609600"/>
            <a:ext cx="8305808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آشنایی با تکنولوژی سه کاناله 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این حافظه ها دارای ترکیب مناسبی از فرکانس , زمان تاخیر مناسب و ولتاژ کاری پایین هستند و در ظرفیتهای 3و6 گیگابایتی عرضه می شوند.</a:t>
            </a:r>
            <a:endParaRPr kumimoji="0" lang="fa-IR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0834" y="2438401"/>
            <a:ext cx="7514966" cy="4010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side Out gets wrong about the mind ...">
            <a:extLst>
              <a:ext uri="{FF2B5EF4-FFF2-40B4-BE49-F238E27FC236}">
                <a16:creationId xmlns:a16="http://schemas.microsoft.com/office/drawing/2014/main" id="{73283FFC-73A6-6C76-C1A8-8E1CA4D98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76600"/>
            <a:ext cx="489857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ng Term Memory | Inside Out Wiki | Fandom">
            <a:extLst>
              <a:ext uri="{FF2B5EF4-FFF2-40B4-BE49-F238E27FC236}">
                <a16:creationId xmlns:a16="http://schemas.microsoft.com/office/drawing/2014/main" id="{866B055B-035C-54F1-84AA-8852B9599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286" y="60960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‫دانلود انیمیشن درون و بیرون 2 2024 - دوستی ها‬‎">
            <a:extLst>
              <a:ext uri="{FF2B5EF4-FFF2-40B4-BE49-F238E27FC236}">
                <a16:creationId xmlns:a16="http://schemas.microsoft.com/office/drawing/2014/main" id="{15A587B9-2D86-7F47-EAD5-6218C5EF3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590800"/>
            <a:ext cx="2715986" cy="380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6C22304-2849-06C8-C9CF-0E8D4EAC15AB}"/>
                  </a:ext>
                </a:extLst>
              </p14:cNvPr>
              <p14:cNvContentPartPr/>
              <p14:nvPr/>
            </p14:nvContentPartPr>
            <p14:xfrm>
              <a:off x="3848657" y="2704286"/>
              <a:ext cx="36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6C22304-2849-06C8-C9CF-0E8D4EAC15A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30657" y="2686286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390B4B08-1E8F-055A-52B9-4C4306C7A59C}"/>
              </a:ext>
            </a:extLst>
          </p:cNvPr>
          <p:cNvGrpSpPr/>
          <p:nvPr/>
        </p:nvGrpSpPr>
        <p:grpSpPr>
          <a:xfrm>
            <a:off x="2827337" y="2924966"/>
            <a:ext cx="488880" cy="789480"/>
            <a:chOff x="2827337" y="2924966"/>
            <a:chExt cx="488880" cy="78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4E571EA-BB5C-FD93-9085-927BDB59D924}"/>
                    </a:ext>
                  </a:extLst>
                </p14:cNvPr>
                <p14:cNvContentPartPr/>
                <p14:nvPr/>
              </p14:nvContentPartPr>
              <p14:xfrm>
                <a:off x="2827337" y="3655046"/>
                <a:ext cx="95760" cy="594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4E571EA-BB5C-FD93-9085-927BDB59D92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809337" y="3637046"/>
                  <a:ext cx="1314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4FDE0C1-5FA0-A616-37BE-F8FDA35E46E5}"/>
                    </a:ext>
                  </a:extLst>
                </p14:cNvPr>
                <p14:cNvContentPartPr/>
                <p14:nvPr/>
              </p14:nvContentPartPr>
              <p14:xfrm>
                <a:off x="2863337" y="2924966"/>
                <a:ext cx="452880" cy="7732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4FDE0C1-5FA0-A616-37BE-F8FDA35E46E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845337" y="2906966"/>
                  <a:ext cx="488520" cy="80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C91A4E3-DCC4-A856-0C33-CBA19CEE8ECF}"/>
              </a:ext>
            </a:extLst>
          </p:cNvPr>
          <p:cNvGrpSpPr/>
          <p:nvPr/>
        </p:nvGrpSpPr>
        <p:grpSpPr>
          <a:xfrm>
            <a:off x="2508377" y="2128646"/>
            <a:ext cx="1240920" cy="317520"/>
            <a:chOff x="2508377" y="2128646"/>
            <a:chExt cx="1240920" cy="31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CC01024-2C3B-2D33-43AB-894BC57C3999}"/>
                    </a:ext>
                  </a:extLst>
                </p14:cNvPr>
                <p14:cNvContentPartPr/>
                <p14:nvPr/>
              </p14:nvContentPartPr>
              <p14:xfrm>
                <a:off x="3731297" y="2154566"/>
                <a:ext cx="18000" cy="2826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CC01024-2C3B-2D33-43AB-894BC57C399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713297" y="2136926"/>
                  <a:ext cx="5364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4785218-2785-3A50-00EA-93A22890502E}"/>
                    </a:ext>
                  </a:extLst>
                </p14:cNvPr>
                <p14:cNvContentPartPr/>
                <p14:nvPr/>
              </p14:nvContentPartPr>
              <p14:xfrm>
                <a:off x="3537977" y="2323046"/>
                <a:ext cx="156960" cy="1231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4785218-2785-3A50-00EA-93A22890502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519977" y="2305046"/>
                  <a:ext cx="1926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B3C4870-7BD5-6E51-707A-9668B28BCF24}"/>
                    </a:ext>
                  </a:extLst>
                </p14:cNvPr>
                <p14:cNvContentPartPr/>
                <p14:nvPr/>
              </p14:nvContentPartPr>
              <p14:xfrm>
                <a:off x="3607817" y="2128646"/>
                <a:ext cx="24120" cy="1854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B3C4870-7BD5-6E51-707A-9668B28BCF2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590177" y="2110646"/>
                  <a:ext cx="597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0E7D80C-CEC9-CEAD-C786-90B821DFC557}"/>
                    </a:ext>
                  </a:extLst>
                </p14:cNvPr>
                <p14:cNvContentPartPr/>
                <p14:nvPr/>
              </p14:nvContentPartPr>
              <p14:xfrm>
                <a:off x="3493697" y="2204606"/>
                <a:ext cx="41040" cy="2019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0E7D80C-CEC9-CEAD-C786-90B821DFC55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475697" y="2186606"/>
                  <a:ext cx="766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A5475A5-DDB6-485A-0DC3-F3CE3F2DA029}"/>
                    </a:ext>
                  </a:extLst>
                </p14:cNvPr>
                <p14:cNvContentPartPr/>
                <p14:nvPr/>
              </p14:nvContentPartPr>
              <p14:xfrm>
                <a:off x="3427457" y="2203166"/>
                <a:ext cx="59040" cy="1656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A5475A5-DDB6-485A-0DC3-F3CE3F2DA02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409817" y="2185166"/>
                  <a:ext cx="946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0DA0F84-592A-5915-CB16-990F4EBF41B1}"/>
                    </a:ext>
                  </a:extLst>
                </p14:cNvPr>
                <p14:cNvContentPartPr/>
                <p14:nvPr/>
              </p14:nvContentPartPr>
              <p14:xfrm>
                <a:off x="3199937" y="2199206"/>
                <a:ext cx="131760" cy="2286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0DA0F84-592A-5915-CB16-990F4EBF41B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181937" y="2181206"/>
                  <a:ext cx="16740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C8D1D78-37F8-AC80-2032-9C0F455F860E}"/>
                    </a:ext>
                  </a:extLst>
                </p14:cNvPr>
                <p14:cNvContentPartPr/>
                <p14:nvPr/>
              </p14:nvContentPartPr>
              <p14:xfrm>
                <a:off x="2508377" y="2295686"/>
                <a:ext cx="580320" cy="889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C8D1D78-37F8-AC80-2032-9C0F455F860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490377" y="2278046"/>
                  <a:ext cx="6159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C659164-A061-E3F7-2652-269240CD38FF}"/>
                    </a:ext>
                  </a:extLst>
                </p14:cNvPr>
                <p14:cNvContentPartPr/>
                <p14:nvPr/>
              </p14:nvContentPartPr>
              <p14:xfrm>
                <a:off x="2560937" y="2169686"/>
                <a:ext cx="175320" cy="432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C659164-A061-E3F7-2652-269240CD38F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542937" y="2152046"/>
                  <a:ext cx="210960" cy="7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69F8817-5A3B-2451-60AA-CB9B4C2D0ABC}"/>
              </a:ext>
            </a:extLst>
          </p:cNvPr>
          <p:cNvGrpSpPr/>
          <p:nvPr/>
        </p:nvGrpSpPr>
        <p:grpSpPr>
          <a:xfrm>
            <a:off x="1338017" y="1883486"/>
            <a:ext cx="949680" cy="659880"/>
            <a:chOff x="1338017" y="1883486"/>
            <a:chExt cx="949680" cy="65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0B36D8D-E9BD-9BB1-EA52-6D0D60D16CA3}"/>
                    </a:ext>
                  </a:extLst>
                </p14:cNvPr>
                <p14:cNvContentPartPr/>
                <p14:nvPr/>
              </p14:nvContentPartPr>
              <p14:xfrm>
                <a:off x="1933457" y="1973126"/>
                <a:ext cx="354240" cy="4096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0B36D8D-E9BD-9BB1-EA52-6D0D60D16CA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915457" y="1955126"/>
                  <a:ext cx="38988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4CDB756-1153-85CA-E3F4-5DCD3DDBE245}"/>
                    </a:ext>
                  </a:extLst>
                </p14:cNvPr>
                <p14:cNvContentPartPr/>
                <p14:nvPr/>
              </p14:nvContentPartPr>
              <p14:xfrm>
                <a:off x="1338017" y="2203526"/>
                <a:ext cx="555480" cy="3398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4CDB756-1153-85CA-E3F4-5DCD3DDBE24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320017" y="2185886"/>
                  <a:ext cx="59112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8D72E81-3044-AE0D-62C4-05D5BF808E19}"/>
                    </a:ext>
                  </a:extLst>
                </p14:cNvPr>
                <p14:cNvContentPartPr/>
                <p14:nvPr/>
              </p14:nvContentPartPr>
              <p14:xfrm>
                <a:off x="1897457" y="1987526"/>
                <a:ext cx="360" cy="3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8D72E81-3044-AE0D-62C4-05D5BF808E1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879457" y="196952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33C7342-876E-B3DC-43F0-1A61DEC1136E}"/>
                    </a:ext>
                  </a:extLst>
                </p14:cNvPr>
                <p14:cNvContentPartPr/>
                <p14:nvPr/>
              </p14:nvContentPartPr>
              <p14:xfrm>
                <a:off x="1429457" y="1883486"/>
                <a:ext cx="100080" cy="3250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33C7342-876E-B3DC-43F0-1A61DEC1136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411457" y="1865486"/>
                  <a:ext cx="13572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50BD276-7CC4-9CB3-33B0-6E9964FB5DFB}"/>
                    </a:ext>
                  </a:extLst>
                </p14:cNvPr>
                <p14:cNvContentPartPr/>
                <p14:nvPr/>
              </p14:nvContentPartPr>
              <p14:xfrm>
                <a:off x="1714217" y="2072486"/>
                <a:ext cx="360" cy="3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50BD276-7CC4-9CB3-33B0-6E9964FB5DF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696577" y="205484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23006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752600"/>
            <a:ext cx="7315199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32336024-AD39-A6B7-1A55-5DE37451977F}"/>
              </a:ext>
            </a:extLst>
          </p:cNvPr>
          <p:cNvGrpSpPr/>
          <p:nvPr/>
        </p:nvGrpSpPr>
        <p:grpSpPr>
          <a:xfrm>
            <a:off x="1527017" y="87360"/>
            <a:ext cx="7002720" cy="987840"/>
            <a:chOff x="1527017" y="87360"/>
            <a:chExt cx="7002720" cy="98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CDE644A7-C70E-2F2A-1995-4AFF0BE47FB7}"/>
                    </a:ext>
                  </a:extLst>
                </p14:cNvPr>
                <p14:cNvContentPartPr/>
                <p14:nvPr/>
              </p14:nvContentPartPr>
              <p14:xfrm>
                <a:off x="8030417" y="564720"/>
                <a:ext cx="499320" cy="2721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CDE644A7-C70E-2F2A-1995-4AFF0BE47FB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012777" y="547080"/>
                  <a:ext cx="53496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A79E96F-BD65-0EA1-2FC9-2184CDA6CDC9}"/>
                    </a:ext>
                  </a:extLst>
                </p14:cNvPr>
                <p14:cNvContentPartPr/>
                <p14:nvPr/>
              </p14:nvContentPartPr>
              <p14:xfrm>
                <a:off x="8268017" y="406320"/>
                <a:ext cx="42480" cy="165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A79E96F-BD65-0EA1-2FC9-2184CDA6CDC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250377" y="388320"/>
                  <a:ext cx="781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9707845-49E7-CFA2-313C-B58A216DE9C8}"/>
                    </a:ext>
                  </a:extLst>
                </p14:cNvPr>
                <p14:cNvContentPartPr/>
                <p14:nvPr/>
              </p14:nvContentPartPr>
              <p14:xfrm>
                <a:off x="7986137" y="378600"/>
                <a:ext cx="44640" cy="3160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9707845-49E7-CFA2-313C-B58A216DE9C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968497" y="360600"/>
                  <a:ext cx="8028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3BB8BE2-B401-1089-C539-0EBBB461530B}"/>
                    </a:ext>
                  </a:extLst>
                </p14:cNvPr>
                <p14:cNvContentPartPr/>
                <p14:nvPr/>
              </p14:nvContentPartPr>
              <p14:xfrm>
                <a:off x="7716857" y="619080"/>
                <a:ext cx="217800" cy="1814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3BB8BE2-B401-1089-C539-0EBBB461530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698857" y="601440"/>
                  <a:ext cx="2534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AA92442-EB20-3859-855F-6E77D87A297D}"/>
                    </a:ext>
                  </a:extLst>
                </p14:cNvPr>
                <p14:cNvContentPartPr/>
                <p14:nvPr/>
              </p14:nvContentPartPr>
              <p14:xfrm>
                <a:off x="7863737" y="494160"/>
                <a:ext cx="5400" cy="108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AA92442-EB20-3859-855F-6E77D87A297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846097" y="476520"/>
                  <a:ext cx="410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AF971A1-CCBB-7DE9-F288-B3580C9ECA82}"/>
                    </a:ext>
                  </a:extLst>
                </p14:cNvPr>
                <p14:cNvContentPartPr/>
                <p14:nvPr/>
              </p14:nvContentPartPr>
              <p14:xfrm>
                <a:off x="7234817" y="353040"/>
                <a:ext cx="464400" cy="5144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AF971A1-CCBB-7DE9-F288-B3580C9ECA8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216817" y="335400"/>
                  <a:ext cx="500040" cy="55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FA0C4D2-32A6-9453-EEE4-7EBEFA84FC00}"/>
                    </a:ext>
                  </a:extLst>
                </p14:cNvPr>
                <p14:cNvContentPartPr/>
                <p14:nvPr/>
              </p14:nvContentPartPr>
              <p14:xfrm>
                <a:off x="7429937" y="173760"/>
                <a:ext cx="78840" cy="410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FA0C4D2-32A6-9453-EEE4-7EBEFA84FC0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411937" y="156120"/>
                  <a:ext cx="1144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06D6B62-4DFE-B8A6-00D0-E05F7E7AB664}"/>
                    </a:ext>
                  </a:extLst>
                </p14:cNvPr>
                <p14:cNvContentPartPr/>
                <p14:nvPr/>
              </p14:nvContentPartPr>
              <p14:xfrm>
                <a:off x="7090457" y="324240"/>
                <a:ext cx="26640" cy="3117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06D6B62-4DFE-B8A6-00D0-E05F7E7AB66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072457" y="306240"/>
                  <a:ext cx="6228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7B85800-47B6-D71A-8444-B73D06AFE346}"/>
                    </a:ext>
                  </a:extLst>
                </p14:cNvPr>
                <p14:cNvContentPartPr/>
                <p14:nvPr/>
              </p14:nvContentPartPr>
              <p14:xfrm>
                <a:off x="6819017" y="534120"/>
                <a:ext cx="203400" cy="166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7B85800-47B6-D71A-8444-B73D06AFE34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801017" y="516480"/>
                  <a:ext cx="2390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E8605B1-56B1-0999-AA56-CB989FF6A852}"/>
                    </a:ext>
                  </a:extLst>
                </p14:cNvPr>
                <p14:cNvContentPartPr/>
                <p14:nvPr/>
              </p14:nvContentPartPr>
              <p14:xfrm>
                <a:off x="6893897" y="224160"/>
                <a:ext cx="16920" cy="3150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E8605B1-56B1-0999-AA56-CB989FF6A85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876257" y="206160"/>
                  <a:ext cx="5256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0E2C90B-EA08-411E-10A5-6DFBF862FB6C}"/>
                    </a:ext>
                  </a:extLst>
                </p14:cNvPr>
                <p14:cNvContentPartPr/>
                <p14:nvPr/>
              </p14:nvContentPartPr>
              <p14:xfrm>
                <a:off x="6620297" y="305160"/>
                <a:ext cx="205920" cy="4899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0E2C90B-EA08-411E-10A5-6DFBF862FB6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602657" y="287160"/>
                  <a:ext cx="241560" cy="52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5ADC0B0-4812-B5DB-7F32-5992B08D0BF2}"/>
                    </a:ext>
                  </a:extLst>
                </p14:cNvPr>
                <p14:cNvContentPartPr/>
                <p14:nvPr/>
              </p14:nvContentPartPr>
              <p14:xfrm>
                <a:off x="6627497" y="386160"/>
                <a:ext cx="34200" cy="3175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5ADC0B0-4812-B5DB-7F32-5992B08D0BF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609857" y="368160"/>
                  <a:ext cx="6984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0AD63F4-05B9-4FFF-B328-9376108AF4C3}"/>
                    </a:ext>
                  </a:extLst>
                </p14:cNvPr>
                <p14:cNvContentPartPr/>
                <p14:nvPr/>
              </p14:nvContentPartPr>
              <p14:xfrm>
                <a:off x="6405377" y="439440"/>
                <a:ext cx="241200" cy="2671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0AD63F4-05B9-4FFF-B328-9376108AF4C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387737" y="421800"/>
                  <a:ext cx="27684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D1E4F0C-7524-8550-0B67-9076B3CE81F1}"/>
                    </a:ext>
                  </a:extLst>
                </p14:cNvPr>
                <p14:cNvContentPartPr/>
                <p14:nvPr/>
              </p14:nvContentPartPr>
              <p14:xfrm>
                <a:off x="5601137" y="607560"/>
                <a:ext cx="640080" cy="1162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D1E4F0C-7524-8550-0B67-9076B3CE81F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583137" y="589920"/>
                  <a:ext cx="6757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A4D5E74-A9DF-8DC5-F1ED-E2465562C929}"/>
                    </a:ext>
                  </a:extLst>
                </p14:cNvPr>
                <p14:cNvContentPartPr/>
                <p14:nvPr/>
              </p14:nvContentPartPr>
              <p14:xfrm>
                <a:off x="5773937" y="446280"/>
                <a:ext cx="381960" cy="414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A4D5E74-A9DF-8DC5-F1ED-E2465562C92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755937" y="428280"/>
                  <a:ext cx="4176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109AC37-B76B-B161-1FC5-3DF0F9EC1C11}"/>
                    </a:ext>
                  </a:extLst>
                </p14:cNvPr>
                <p14:cNvContentPartPr/>
                <p14:nvPr/>
              </p14:nvContentPartPr>
              <p14:xfrm>
                <a:off x="5410697" y="297600"/>
                <a:ext cx="63000" cy="395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109AC37-B76B-B161-1FC5-3DF0F9EC1C1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393057" y="279600"/>
                  <a:ext cx="9864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E4FA12E-B7D5-AE34-4EF0-23C1EFF505AD}"/>
                    </a:ext>
                  </a:extLst>
                </p14:cNvPr>
                <p14:cNvContentPartPr/>
                <p14:nvPr/>
              </p14:nvContentPartPr>
              <p14:xfrm>
                <a:off x="5130977" y="678120"/>
                <a:ext cx="173160" cy="144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E4FA12E-B7D5-AE34-4EF0-23C1EFF505A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113337" y="660480"/>
                  <a:ext cx="2088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BF99959-C030-E9BC-399E-64F4C6EBE2BF}"/>
                    </a:ext>
                  </a:extLst>
                </p14:cNvPr>
                <p14:cNvContentPartPr/>
                <p14:nvPr/>
              </p14:nvContentPartPr>
              <p14:xfrm>
                <a:off x="5295497" y="431160"/>
                <a:ext cx="360" cy="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BF99959-C030-E9BC-399E-64F4C6EBE2B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277857" y="41352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924743F-1D19-2096-880A-29519BC4226C}"/>
                    </a:ext>
                  </a:extLst>
                </p14:cNvPr>
                <p14:cNvContentPartPr/>
                <p14:nvPr/>
              </p14:nvContentPartPr>
              <p14:xfrm>
                <a:off x="4759097" y="291840"/>
                <a:ext cx="294120" cy="388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924743F-1D19-2096-880A-29519BC4226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741457" y="273840"/>
                  <a:ext cx="32976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69AFAF4-6E0E-96D4-DAA2-E2C5FAF25AA2}"/>
                    </a:ext>
                  </a:extLst>
                </p14:cNvPr>
                <p14:cNvContentPartPr/>
                <p14:nvPr/>
              </p14:nvContentPartPr>
              <p14:xfrm>
                <a:off x="4425377" y="645720"/>
                <a:ext cx="204120" cy="2120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69AFAF4-6E0E-96D4-DAA2-E2C5FAF25AA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407737" y="628080"/>
                  <a:ext cx="2397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417AE8B-1BBD-C1B1-A7C9-D4CCD2638E59}"/>
                    </a:ext>
                  </a:extLst>
                </p14:cNvPr>
                <p14:cNvContentPartPr/>
                <p14:nvPr/>
              </p14:nvContentPartPr>
              <p14:xfrm>
                <a:off x="4264097" y="531240"/>
                <a:ext cx="227520" cy="3322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417AE8B-1BBD-C1B1-A7C9-D4CCD2638E5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246097" y="513600"/>
                  <a:ext cx="26316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67EED61-8BC6-79BE-8BF5-E25FC11F37EE}"/>
                    </a:ext>
                  </a:extLst>
                </p14:cNvPr>
                <p14:cNvContentPartPr/>
                <p14:nvPr/>
              </p14:nvContentPartPr>
              <p14:xfrm>
                <a:off x="4004897" y="574080"/>
                <a:ext cx="222480" cy="180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67EED61-8BC6-79BE-8BF5-E25FC11F37E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986897" y="556080"/>
                  <a:ext cx="2581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E231579-6428-E4A0-E4B2-5F6E20B4DF4A}"/>
                    </a:ext>
                  </a:extLst>
                </p14:cNvPr>
                <p14:cNvContentPartPr/>
                <p14:nvPr/>
              </p14:nvContentPartPr>
              <p14:xfrm>
                <a:off x="3942257" y="294720"/>
                <a:ext cx="39600" cy="360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E231579-6428-E4A0-E4B2-5F6E20B4DF4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924257" y="276720"/>
                  <a:ext cx="7524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66C4510-3272-C4FD-08FD-113C48C5ABC6}"/>
                    </a:ext>
                  </a:extLst>
                </p14:cNvPr>
                <p14:cNvContentPartPr/>
                <p14:nvPr/>
              </p14:nvContentPartPr>
              <p14:xfrm>
                <a:off x="3629417" y="87360"/>
                <a:ext cx="528120" cy="2664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66C4510-3272-C4FD-08FD-113C48C5ABC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611777" y="69720"/>
                  <a:ext cx="56376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7922B7D-9235-4E01-47BC-AD8B182E0F61}"/>
                    </a:ext>
                  </a:extLst>
                </p14:cNvPr>
                <p14:cNvContentPartPr/>
                <p14:nvPr/>
              </p14:nvContentPartPr>
              <p14:xfrm>
                <a:off x="3490457" y="142080"/>
                <a:ext cx="209160" cy="4996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7922B7D-9235-4E01-47BC-AD8B182E0F6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472817" y="124080"/>
                  <a:ext cx="244800" cy="53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D08CCDF-20BC-885F-64C0-77EDA9D3F7F9}"/>
                    </a:ext>
                  </a:extLst>
                </p14:cNvPr>
                <p14:cNvContentPartPr/>
                <p14:nvPr/>
              </p14:nvContentPartPr>
              <p14:xfrm>
                <a:off x="3300377" y="444480"/>
                <a:ext cx="122760" cy="270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D08CCDF-20BC-885F-64C0-77EDA9D3F7F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282377" y="426840"/>
                  <a:ext cx="15840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702552E-72FD-F2A2-DCC4-83EBA7B55B0B}"/>
                    </a:ext>
                  </a:extLst>
                </p14:cNvPr>
                <p14:cNvContentPartPr/>
                <p14:nvPr/>
              </p14:nvContentPartPr>
              <p14:xfrm>
                <a:off x="3222617" y="463560"/>
                <a:ext cx="90360" cy="1652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702552E-72FD-F2A2-DCC4-83EBA7B55B0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204617" y="445920"/>
                  <a:ext cx="1260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39DBF34-CB21-F180-E970-29A9D7EE5D4C}"/>
                    </a:ext>
                  </a:extLst>
                </p14:cNvPr>
                <p14:cNvContentPartPr/>
                <p14:nvPr/>
              </p14:nvContentPartPr>
              <p14:xfrm>
                <a:off x="2862977" y="293640"/>
                <a:ext cx="298440" cy="3232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39DBF34-CB21-F180-E970-29A9D7EE5D4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844977" y="276000"/>
                  <a:ext cx="33408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D768242-C338-8CE8-4D93-4DE5D7D94686}"/>
                    </a:ext>
                  </a:extLst>
                </p14:cNvPr>
                <p14:cNvContentPartPr/>
                <p14:nvPr/>
              </p14:nvContentPartPr>
              <p14:xfrm>
                <a:off x="2562737" y="558960"/>
                <a:ext cx="191520" cy="2224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D768242-C338-8CE8-4D93-4DE5D7D9468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545097" y="541320"/>
                  <a:ext cx="22716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71EAB22-F1F9-4EB5-37EA-E700BEDB2B93}"/>
                    </a:ext>
                  </a:extLst>
                </p14:cNvPr>
                <p14:cNvContentPartPr/>
                <p14:nvPr/>
              </p14:nvContentPartPr>
              <p14:xfrm>
                <a:off x="2745977" y="390120"/>
                <a:ext cx="27000" cy="32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71EAB22-F1F9-4EB5-37EA-E700BEDB2B9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727977" y="372120"/>
                  <a:ext cx="626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011153E-F908-9436-6151-24468B58D313}"/>
                    </a:ext>
                  </a:extLst>
                </p14:cNvPr>
                <p14:cNvContentPartPr/>
                <p14:nvPr/>
              </p14:nvContentPartPr>
              <p14:xfrm>
                <a:off x="1928417" y="515040"/>
                <a:ext cx="724320" cy="5601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011153E-F908-9436-6151-24468B58D31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910417" y="497400"/>
                  <a:ext cx="759960" cy="59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4655C20-2F3E-5968-DCDD-6AB3EEAA4200}"/>
                    </a:ext>
                  </a:extLst>
                </p14:cNvPr>
                <p14:cNvContentPartPr/>
                <p14:nvPr/>
              </p14:nvContentPartPr>
              <p14:xfrm>
                <a:off x="1892417" y="460680"/>
                <a:ext cx="462240" cy="3618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4655C20-2F3E-5968-DCDD-6AB3EEAA420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874417" y="443040"/>
                  <a:ext cx="49788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BFBAD3D-1C1C-52D4-35C9-C436B7EB5EFB}"/>
                    </a:ext>
                  </a:extLst>
                </p14:cNvPr>
                <p14:cNvContentPartPr/>
                <p14:nvPr/>
              </p14:nvContentPartPr>
              <p14:xfrm>
                <a:off x="2213177" y="722040"/>
                <a:ext cx="360" cy="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BFBAD3D-1C1C-52D4-35C9-C436B7EB5EF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195177" y="70440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131C84F-102F-6A89-3BF2-A7B737D32589}"/>
                    </a:ext>
                  </a:extLst>
                </p14:cNvPr>
                <p14:cNvContentPartPr/>
                <p14:nvPr/>
              </p14:nvContentPartPr>
              <p14:xfrm>
                <a:off x="2014817" y="175560"/>
                <a:ext cx="49680" cy="3722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131C84F-102F-6A89-3BF2-A7B737D3258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996817" y="157560"/>
                  <a:ext cx="8532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7951EF5-9FBA-C3A0-09B5-4CA3BC77A803}"/>
                    </a:ext>
                  </a:extLst>
                </p14:cNvPr>
                <p14:cNvContentPartPr/>
                <p14:nvPr/>
              </p14:nvContentPartPr>
              <p14:xfrm>
                <a:off x="1527017" y="507480"/>
                <a:ext cx="453960" cy="3099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7951EF5-9FBA-C3A0-09B5-4CA3BC77A80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509377" y="489840"/>
                  <a:ext cx="489600" cy="34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0E55366-17D3-B96A-7564-7B5E8BD59B87}"/>
              </a:ext>
            </a:extLst>
          </p:cNvPr>
          <p:cNvGrpSpPr/>
          <p:nvPr/>
        </p:nvGrpSpPr>
        <p:grpSpPr>
          <a:xfrm>
            <a:off x="7289897" y="1161600"/>
            <a:ext cx="1211040" cy="598320"/>
            <a:chOff x="7289897" y="1161600"/>
            <a:chExt cx="1211040" cy="59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5B0E657-D430-2F94-6A19-4644F06D53CD}"/>
                    </a:ext>
                  </a:extLst>
                </p14:cNvPr>
                <p14:cNvContentPartPr/>
                <p14:nvPr/>
              </p14:nvContentPartPr>
              <p14:xfrm>
                <a:off x="7289897" y="1286520"/>
                <a:ext cx="435600" cy="333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5B0E657-D430-2F94-6A19-4644F06D53C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271897" y="1268880"/>
                  <a:ext cx="47124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66DB9A2-F888-81EC-6C7C-119C0A3AC26F}"/>
                    </a:ext>
                  </a:extLst>
                </p14:cNvPr>
                <p14:cNvContentPartPr/>
                <p14:nvPr/>
              </p14:nvContentPartPr>
              <p14:xfrm>
                <a:off x="7729457" y="1161600"/>
                <a:ext cx="291240" cy="5983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66DB9A2-F888-81EC-6C7C-119C0A3AC26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711457" y="1143960"/>
                  <a:ext cx="326880" cy="63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A31D05B-1CED-2C50-83A0-2E053583025A}"/>
                    </a:ext>
                  </a:extLst>
                </p14:cNvPr>
                <p14:cNvContentPartPr/>
                <p14:nvPr/>
              </p14:nvContentPartPr>
              <p14:xfrm>
                <a:off x="8107097" y="1231800"/>
                <a:ext cx="393840" cy="2606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A31D05B-1CED-2C50-83A0-2E053583025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089097" y="1214160"/>
                  <a:ext cx="429480" cy="29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1B26F29-AA61-EBD0-E590-DAA15167A4F8}"/>
              </a:ext>
            </a:extLst>
          </p:cNvPr>
          <p:cNvGrpSpPr/>
          <p:nvPr/>
        </p:nvGrpSpPr>
        <p:grpSpPr>
          <a:xfrm>
            <a:off x="5144297" y="2420880"/>
            <a:ext cx="1251000" cy="357120"/>
            <a:chOff x="5144297" y="2420880"/>
            <a:chExt cx="1251000" cy="35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AECCFFE-E023-F1A2-CA2D-7409106ECEA4}"/>
                    </a:ext>
                  </a:extLst>
                </p14:cNvPr>
                <p14:cNvContentPartPr/>
                <p14:nvPr/>
              </p14:nvContentPartPr>
              <p14:xfrm>
                <a:off x="6021617" y="2432400"/>
                <a:ext cx="373680" cy="2844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AECCFFE-E023-F1A2-CA2D-7409106ECEA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003977" y="2414400"/>
                  <a:ext cx="40932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283CD49-F27B-83B8-6A8C-708A22A41E2A}"/>
                    </a:ext>
                  </a:extLst>
                </p14:cNvPr>
                <p14:cNvContentPartPr/>
                <p14:nvPr/>
              </p14:nvContentPartPr>
              <p14:xfrm>
                <a:off x="5463257" y="2598000"/>
                <a:ext cx="504360" cy="1800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283CD49-F27B-83B8-6A8C-708A22A41E2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445617" y="2580360"/>
                  <a:ext cx="5400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016FA6B-9E65-5AB5-9078-9BD30DA6F8A5}"/>
                    </a:ext>
                  </a:extLst>
                </p14:cNvPr>
                <p14:cNvContentPartPr/>
                <p14:nvPr/>
              </p14:nvContentPartPr>
              <p14:xfrm>
                <a:off x="5821097" y="2541120"/>
                <a:ext cx="12600" cy="165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016FA6B-9E65-5AB5-9078-9BD30DA6F8A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803457" y="2523480"/>
                  <a:ext cx="482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DD96367-819E-EFD6-568A-9B9A61EC543F}"/>
                    </a:ext>
                  </a:extLst>
                </p14:cNvPr>
                <p14:cNvContentPartPr/>
                <p14:nvPr/>
              </p14:nvContentPartPr>
              <p14:xfrm>
                <a:off x="5533097" y="2420880"/>
                <a:ext cx="18720" cy="1929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DD96367-819E-EFD6-568A-9B9A61EC543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515457" y="2402880"/>
                  <a:ext cx="543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11029ED-E0CB-FEFA-8415-9C3C765BEF7B}"/>
                    </a:ext>
                  </a:extLst>
                </p14:cNvPr>
                <p14:cNvContentPartPr/>
                <p14:nvPr/>
              </p14:nvContentPartPr>
              <p14:xfrm>
                <a:off x="5692577" y="2485680"/>
                <a:ext cx="29160" cy="90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11029ED-E0CB-FEFA-8415-9C3C765BEF7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674937" y="2467680"/>
                  <a:ext cx="648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412F6BA-FFC9-6EA7-75A1-E477BB4B03C7}"/>
                    </a:ext>
                  </a:extLst>
                </p14:cNvPr>
                <p14:cNvContentPartPr/>
                <p14:nvPr/>
              </p14:nvContentPartPr>
              <p14:xfrm>
                <a:off x="5144297" y="2475240"/>
                <a:ext cx="232920" cy="2512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412F6BA-FFC9-6EA7-75A1-E477BB4B03C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126657" y="2457240"/>
                  <a:ext cx="26856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8F72BCD-7A05-6FCE-B064-D9D12CC6CF1E}"/>
                    </a:ext>
                  </a:extLst>
                </p14:cNvPr>
                <p14:cNvContentPartPr/>
                <p14:nvPr/>
              </p14:nvContentPartPr>
              <p14:xfrm>
                <a:off x="5290457" y="2641200"/>
                <a:ext cx="107640" cy="946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8F72BCD-7A05-6FCE-B064-D9D12CC6CF1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272817" y="2623200"/>
                  <a:ext cx="143280" cy="13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B9EF87E-EE9E-B9A2-91E4-0ADBFD0997F8}"/>
              </a:ext>
            </a:extLst>
          </p:cNvPr>
          <p:cNvGrpSpPr/>
          <p:nvPr/>
        </p:nvGrpSpPr>
        <p:grpSpPr>
          <a:xfrm>
            <a:off x="1437737" y="4084080"/>
            <a:ext cx="504360" cy="689400"/>
            <a:chOff x="1437737" y="4084080"/>
            <a:chExt cx="504360" cy="68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DA6B70F-40D9-891B-25B6-C01DB91EB34B}"/>
                    </a:ext>
                  </a:extLst>
                </p14:cNvPr>
                <p14:cNvContentPartPr/>
                <p14:nvPr/>
              </p14:nvContentPartPr>
              <p14:xfrm>
                <a:off x="1636097" y="4084080"/>
                <a:ext cx="306000" cy="2955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DA6B70F-40D9-891B-25B6-C01DB91EB34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618457" y="4066440"/>
                  <a:ext cx="34164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3791F4E-8474-ADD0-9B52-0D96B9AD697E}"/>
                    </a:ext>
                  </a:extLst>
                </p14:cNvPr>
                <p14:cNvContentPartPr/>
                <p14:nvPr/>
              </p14:nvContentPartPr>
              <p14:xfrm>
                <a:off x="1453217" y="4451640"/>
                <a:ext cx="154800" cy="1328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3791F4E-8474-ADD0-9B52-0D96B9AD697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435217" y="4433640"/>
                  <a:ext cx="1904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ED8B894-594F-5D19-2429-F1F3E9FCDF2E}"/>
                    </a:ext>
                  </a:extLst>
                </p14:cNvPr>
                <p14:cNvContentPartPr/>
                <p14:nvPr/>
              </p14:nvContentPartPr>
              <p14:xfrm>
                <a:off x="1437737" y="4304400"/>
                <a:ext cx="127800" cy="4690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ED8B894-594F-5D19-2429-F1F3E9FCDF2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419737" y="4286760"/>
                  <a:ext cx="163440" cy="50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14E99030-20C6-ADCF-A519-2EB5AF85DEF3}"/>
              </a:ext>
            </a:extLst>
          </p:cNvPr>
          <p:cNvGrpSpPr/>
          <p:nvPr/>
        </p:nvGrpSpPr>
        <p:grpSpPr>
          <a:xfrm>
            <a:off x="805217" y="5277480"/>
            <a:ext cx="1834200" cy="760320"/>
            <a:chOff x="805217" y="5277480"/>
            <a:chExt cx="1834200" cy="76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520E129-0C14-1FD3-D940-8BD4A61EBA56}"/>
                    </a:ext>
                  </a:extLst>
                </p14:cNvPr>
                <p14:cNvContentPartPr/>
                <p14:nvPr/>
              </p14:nvContentPartPr>
              <p14:xfrm>
                <a:off x="2031017" y="5794080"/>
                <a:ext cx="608400" cy="565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520E129-0C14-1FD3-D940-8BD4A61EBA5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013017" y="5776080"/>
                  <a:ext cx="6440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3EAB82E-556A-C648-EFAE-B97C638DA33D}"/>
                    </a:ext>
                  </a:extLst>
                </p14:cNvPr>
                <p14:cNvContentPartPr/>
                <p14:nvPr/>
              </p14:nvContentPartPr>
              <p14:xfrm>
                <a:off x="1904657" y="5756640"/>
                <a:ext cx="227520" cy="1663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3EAB82E-556A-C648-EFAE-B97C638DA33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886657" y="5739000"/>
                  <a:ext cx="2631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CB5874B-B111-082A-1DD7-4A44DB8B6B0B}"/>
                    </a:ext>
                  </a:extLst>
                </p14:cNvPr>
                <p14:cNvContentPartPr/>
                <p14:nvPr/>
              </p14:nvContentPartPr>
              <p14:xfrm>
                <a:off x="1437017" y="5679600"/>
                <a:ext cx="403200" cy="3427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CB5874B-B111-082A-1DD7-4A44DB8B6B0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419377" y="5661960"/>
                  <a:ext cx="43884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AE8DDCC-C2FE-50EA-7088-B830098279EA}"/>
                    </a:ext>
                  </a:extLst>
                </p14:cNvPr>
                <p14:cNvContentPartPr/>
                <p14:nvPr/>
              </p14:nvContentPartPr>
              <p14:xfrm>
                <a:off x="1688657" y="5930520"/>
                <a:ext cx="182520" cy="1072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AE8DDCC-C2FE-50EA-7088-B830098279E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670657" y="5912520"/>
                  <a:ext cx="2181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71C4DB8-630C-9366-48A4-872B3C16D5C7}"/>
                    </a:ext>
                  </a:extLst>
                </p14:cNvPr>
                <p14:cNvContentPartPr/>
                <p14:nvPr/>
              </p14:nvContentPartPr>
              <p14:xfrm>
                <a:off x="1356377" y="5599320"/>
                <a:ext cx="248400" cy="2883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71C4DB8-630C-9366-48A4-872B3C16D5C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338737" y="5581680"/>
                  <a:ext cx="28404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4D5B806-7838-7223-E698-A2A21B4DA4DD}"/>
                    </a:ext>
                  </a:extLst>
                </p14:cNvPr>
                <p14:cNvContentPartPr/>
                <p14:nvPr/>
              </p14:nvContentPartPr>
              <p14:xfrm>
                <a:off x="1382297" y="5373240"/>
                <a:ext cx="55800" cy="4129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4D5B806-7838-7223-E698-A2A21B4DA4D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364297" y="5355240"/>
                  <a:ext cx="9144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CCC8CDE-BEF3-1D9B-B6D6-D62B7D099966}"/>
                    </a:ext>
                  </a:extLst>
                </p14:cNvPr>
                <p14:cNvContentPartPr/>
                <p14:nvPr/>
              </p14:nvContentPartPr>
              <p14:xfrm>
                <a:off x="1105457" y="5732880"/>
                <a:ext cx="191520" cy="2102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CCC8CDE-BEF3-1D9B-B6D6-D62B7D09996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87817" y="5715240"/>
                  <a:ext cx="22716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7E5EFCC-3996-EC8E-381A-E4430773E9C4}"/>
                    </a:ext>
                  </a:extLst>
                </p14:cNvPr>
                <p14:cNvContentPartPr/>
                <p14:nvPr/>
              </p14:nvContentPartPr>
              <p14:xfrm>
                <a:off x="1302017" y="5543160"/>
                <a:ext cx="360" cy="3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7E5EFCC-3996-EC8E-381A-E4430773E9C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284017" y="552552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DEA1463-56E3-34B1-E3A3-8D87926C6237}"/>
                    </a:ext>
                  </a:extLst>
                </p14:cNvPr>
                <p14:cNvContentPartPr/>
                <p14:nvPr/>
              </p14:nvContentPartPr>
              <p14:xfrm>
                <a:off x="805217" y="5662320"/>
                <a:ext cx="348120" cy="2664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DEA1463-56E3-34B1-E3A3-8D87926C623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87217" y="5644680"/>
                  <a:ext cx="38376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2BD8E55-A272-5950-0BCF-399F6590D51A}"/>
                    </a:ext>
                  </a:extLst>
                </p14:cNvPr>
                <p14:cNvContentPartPr/>
                <p14:nvPr/>
              </p14:nvContentPartPr>
              <p14:xfrm>
                <a:off x="1176377" y="5277480"/>
                <a:ext cx="15840" cy="90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2BD8E55-A272-5950-0BCF-399F6590D51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158737" y="5259840"/>
                  <a:ext cx="514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97A7B6F-D0B2-39E2-EC2C-5F7742FA8E09}"/>
                    </a:ext>
                  </a:extLst>
                </p14:cNvPr>
                <p14:cNvContentPartPr/>
                <p14:nvPr/>
              </p14:nvContentPartPr>
              <p14:xfrm>
                <a:off x="818537" y="5463960"/>
                <a:ext cx="117720" cy="2044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97A7B6F-D0B2-39E2-EC2C-5F7742FA8E0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00537" y="5445960"/>
                  <a:ext cx="153360" cy="24012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0" y="609600"/>
            <a:ext cx="36557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dirty="0"/>
              <a:t>تعریف </a:t>
            </a:r>
            <a:r>
              <a:rPr lang="en-US" sz="2400" dirty="0">
                <a:latin typeface="Milano LET" pitchFamily="2" charset="0"/>
              </a:rPr>
              <a:t>Ram</a:t>
            </a:r>
            <a:endParaRPr lang="en-US" sz="24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43000" y="1447800"/>
            <a:ext cx="7548562" cy="3479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2100" marR="0" lvl="0" indent="-2921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وسیله ی ذخیره سازی الکترونیکی</a:t>
            </a:r>
          </a:p>
          <a:p>
            <a:pPr marL="292100" marR="0" lvl="0" indent="-2921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روش دستیابی تصادفی(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lano LET" pitchFamily="2" charset="0"/>
                <a:ea typeface="+mn-ea"/>
                <a:cs typeface="+mn-cs"/>
              </a:rPr>
              <a:t>Random access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lano LET" pitchFamily="2" charset="0"/>
                <a:ea typeface="+mn-ea"/>
                <a:cs typeface="+mn-cs"/>
              </a:rPr>
              <a:t>memory</a:t>
            </a: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92100" marR="0" lvl="0" indent="-2921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ذخیره ی اطلاعات به صورت موقت</a:t>
            </a:r>
          </a:p>
          <a:p>
            <a:pPr marL="292100" marR="0" lvl="0" indent="-2921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رابط میان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lano LET" pitchFamily="2" charset="0"/>
                <a:ea typeface="+mn-ea"/>
                <a:cs typeface="+mn-cs"/>
              </a:rPr>
              <a:t>cpu</a:t>
            </a: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وحافظه جانبی</a:t>
            </a:r>
          </a:p>
          <a:p>
            <a:pPr marL="292100" marR="0" lvl="0" indent="-2921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4" descr="Memory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4800" y="2590800"/>
            <a:ext cx="5105400" cy="3959126"/>
          </a:xfrm>
          <a:prstGeom prst="rect">
            <a:avLst/>
          </a:prstGeom>
          <a:solidFill>
            <a:srgbClr val="FFFF99"/>
          </a:solidFill>
          <a:ln>
            <a:solidFill>
              <a:schemeClr val="accent2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191BDE2-8AB0-DAA0-5D67-BD128A048A44}"/>
                  </a:ext>
                </a:extLst>
              </p14:cNvPr>
              <p14:cNvContentPartPr/>
              <p14:nvPr/>
            </p14:nvContentPartPr>
            <p14:xfrm>
              <a:off x="7014137" y="1092480"/>
              <a:ext cx="917640" cy="75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191BDE2-8AB0-DAA0-5D67-BD128A048A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96497" y="1074480"/>
                <a:ext cx="953280" cy="11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D9C61C0D-9750-53A0-4D69-E90FCAA573F4}"/>
              </a:ext>
            </a:extLst>
          </p:cNvPr>
          <p:cNvGrpSpPr/>
          <p:nvPr/>
        </p:nvGrpSpPr>
        <p:grpSpPr>
          <a:xfrm>
            <a:off x="8727737" y="1129560"/>
            <a:ext cx="619560" cy="1307880"/>
            <a:chOff x="8727737" y="1129560"/>
            <a:chExt cx="619560" cy="130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BF9F3EE-77E3-E78F-93FA-115E077EC9F0}"/>
                    </a:ext>
                  </a:extLst>
                </p14:cNvPr>
                <p14:cNvContentPartPr/>
                <p14:nvPr/>
              </p14:nvContentPartPr>
              <p14:xfrm>
                <a:off x="8727737" y="1129560"/>
                <a:ext cx="402480" cy="6552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BF9F3EE-77E3-E78F-93FA-115E077EC9F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710097" y="1111560"/>
                  <a:ext cx="438120" cy="69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E93415C-C9DA-F2DB-B9CA-F488D3395DE6}"/>
                    </a:ext>
                  </a:extLst>
                </p14:cNvPr>
                <p14:cNvContentPartPr/>
                <p14:nvPr/>
              </p14:nvContentPartPr>
              <p14:xfrm>
                <a:off x="8843657" y="1539240"/>
                <a:ext cx="454320" cy="5911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E93415C-C9DA-F2DB-B9CA-F488D3395DE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825657" y="1521240"/>
                  <a:ext cx="489960" cy="62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BB09450-24C0-E588-9AB1-6B2DC04C1E15}"/>
                    </a:ext>
                  </a:extLst>
                </p14:cNvPr>
                <p14:cNvContentPartPr/>
                <p14:nvPr/>
              </p14:nvContentPartPr>
              <p14:xfrm>
                <a:off x="8851217" y="2009400"/>
                <a:ext cx="496080" cy="4280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BB09450-24C0-E588-9AB1-6B2DC04C1E1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833577" y="1991760"/>
                  <a:ext cx="531720" cy="463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347C8E0-F49B-F308-C52D-668981051AA7}"/>
                  </a:ext>
                </a:extLst>
              </p14:cNvPr>
              <p14:cNvContentPartPr/>
              <p14:nvPr/>
            </p14:nvContentPartPr>
            <p14:xfrm>
              <a:off x="8778137" y="2420880"/>
              <a:ext cx="375840" cy="272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347C8E0-F49B-F308-C52D-668981051AA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760497" y="2402880"/>
                <a:ext cx="411480" cy="308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5E84B1-73CC-7A9F-F094-2CF51435DD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Memory1">
            <a:extLst>
              <a:ext uri="{FF2B5EF4-FFF2-40B4-BE49-F238E27FC236}">
                <a16:creationId xmlns:a16="http://schemas.microsoft.com/office/drawing/2014/main" id="{E06957A6-5115-1F7D-A009-4669D2483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4800" y="150796"/>
            <a:ext cx="8452596" cy="6554803"/>
          </a:xfrm>
          <a:prstGeom prst="rect">
            <a:avLst/>
          </a:prstGeom>
          <a:solidFill>
            <a:srgbClr val="FFFF99"/>
          </a:solidFill>
          <a:ln>
            <a:solidFill>
              <a:schemeClr val="accent2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E5AF575-737F-B11B-F6CF-80E5135EBC5D}"/>
                  </a:ext>
                </a:extLst>
              </p14:cNvPr>
              <p14:cNvContentPartPr/>
              <p14:nvPr/>
            </p14:nvContentPartPr>
            <p14:xfrm>
              <a:off x="2555537" y="1475880"/>
              <a:ext cx="5400" cy="165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E5AF575-737F-B11B-F6CF-80E5135EBC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37897" y="1458240"/>
                <a:ext cx="41040" cy="5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FF3347D2-4AD9-B190-0ECD-281649D7641F}"/>
              </a:ext>
            </a:extLst>
          </p:cNvPr>
          <p:cNvGrpSpPr/>
          <p:nvPr/>
        </p:nvGrpSpPr>
        <p:grpSpPr>
          <a:xfrm>
            <a:off x="1907537" y="848760"/>
            <a:ext cx="1654560" cy="501480"/>
            <a:chOff x="1907537" y="848760"/>
            <a:chExt cx="1654560" cy="50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FB22A8F-E7BE-7CC4-6C5B-01C0D01781E0}"/>
                    </a:ext>
                  </a:extLst>
                </p14:cNvPr>
                <p14:cNvContentPartPr/>
                <p14:nvPr/>
              </p14:nvContentPartPr>
              <p14:xfrm>
                <a:off x="2942537" y="1164840"/>
                <a:ext cx="619560" cy="1854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FB22A8F-E7BE-7CC4-6C5B-01C0D01781E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924537" y="1146840"/>
                  <a:ext cx="6552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B55E7C0-881E-EF0A-3DA5-E82290C29522}"/>
                    </a:ext>
                  </a:extLst>
                </p14:cNvPr>
                <p14:cNvContentPartPr/>
                <p14:nvPr/>
              </p14:nvContentPartPr>
              <p14:xfrm>
                <a:off x="2443577" y="872160"/>
                <a:ext cx="369360" cy="4294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B55E7C0-881E-EF0A-3DA5-E82290C2952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425577" y="854160"/>
                  <a:ext cx="405000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7351AC7-790A-BFA0-F798-5C58B26D44F8}"/>
                    </a:ext>
                  </a:extLst>
                </p14:cNvPr>
                <p14:cNvContentPartPr/>
                <p14:nvPr/>
              </p14:nvContentPartPr>
              <p14:xfrm>
                <a:off x="2639057" y="848760"/>
                <a:ext cx="120600" cy="96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7351AC7-790A-BFA0-F798-5C58B26D44F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621057" y="831120"/>
                  <a:ext cx="1562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CF2E26C-2A87-E9AE-B8EA-8F46626CCF12}"/>
                    </a:ext>
                  </a:extLst>
                </p14:cNvPr>
                <p14:cNvContentPartPr/>
                <p14:nvPr/>
              </p14:nvContentPartPr>
              <p14:xfrm>
                <a:off x="1907537" y="1139280"/>
                <a:ext cx="403560" cy="166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CF2E26C-2A87-E9AE-B8EA-8F46626CCF1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889897" y="1121640"/>
                  <a:ext cx="4392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5B30923-D96F-C085-41D3-280EF2C1A7EA}"/>
                    </a:ext>
                  </a:extLst>
                </p14:cNvPr>
                <p14:cNvContentPartPr/>
                <p14:nvPr/>
              </p14:nvContentPartPr>
              <p14:xfrm>
                <a:off x="1988897" y="1043880"/>
                <a:ext cx="216360" cy="316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5B30923-D96F-C085-41D3-280EF2C1A7E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971257" y="1025880"/>
                  <a:ext cx="252000" cy="6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44E19B7-04A2-8659-2095-0E6A24F18E23}"/>
              </a:ext>
            </a:extLst>
          </p:cNvPr>
          <p:cNvGrpSpPr/>
          <p:nvPr/>
        </p:nvGrpSpPr>
        <p:grpSpPr>
          <a:xfrm>
            <a:off x="1001417" y="1076280"/>
            <a:ext cx="684360" cy="344520"/>
            <a:chOff x="1001417" y="1076280"/>
            <a:chExt cx="684360" cy="34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DC5CC60-C96C-07C7-584F-3CF6FBF2E1AB}"/>
                    </a:ext>
                  </a:extLst>
                </p14:cNvPr>
                <p14:cNvContentPartPr/>
                <p14:nvPr/>
              </p14:nvContentPartPr>
              <p14:xfrm>
                <a:off x="1001417" y="1109400"/>
                <a:ext cx="229680" cy="2516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DC5CC60-C96C-07C7-584F-3CF6FBF2E1A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83777" y="1091400"/>
                  <a:ext cx="26532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56C3C0C-1671-E831-8DC9-0D3C95C94555}"/>
                    </a:ext>
                  </a:extLst>
                </p14:cNvPr>
                <p14:cNvContentPartPr/>
                <p14:nvPr/>
              </p14:nvContentPartPr>
              <p14:xfrm>
                <a:off x="1332617" y="1076280"/>
                <a:ext cx="130680" cy="3445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56C3C0C-1671-E831-8DC9-0D3C95C9455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314977" y="1058640"/>
                  <a:ext cx="16632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137F8D3-50F0-4A1C-727D-2838F97EE04F}"/>
                    </a:ext>
                  </a:extLst>
                </p14:cNvPr>
                <p14:cNvContentPartPr/>
                <p14:nvPr/>
              </p14:nvContentPartPr>
              <p14:xfrm>
                <a:off x="1529177" y="1102920"/>
                <a:ext cx="156600" cy="2340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137F8D3-50F0-4A1C-727D-2838F97EE04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511537" y="1084920"/>
                  <a:ext cx="192240" cy="26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8CF669C-9206-50E6-5F73-0523DCE5795C}"/>
              </a:ext>
            </a:extLst>
          </p:cNvPr>
          <p:cNvGrpSpPr/>
          <p:nvPr/>
        </p:nvGrpSpPr>
        <p:grpSpPr>
          <a:xfrm>
            <a:off x="401657" y="1592160"/>
            <a:ext cx="2457000" cy="949320"/>
            <a:chOff x="401657" y="1592160"/>
            <a:chExt cx="2457000" cy="94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85F419A-9393-B84C-9057-19A2F3BEEC15}"/>
                    </a:ext>
                  </a:extLst>
                </p14:cNvPr>
                <p14:cNvContentPartPr/>
                <p14:nvPr/>
              </p14:nvContentPartPr>
              <p14:xfrm>
                <a:off x="2454017" y="1723200"/>
                <a:ext cx="404640" cy="8182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85F419A-9393-B84C-9057-19A2F3BEEC1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436017" y="1705200"/>
                  <a:ext cx="440280" cy="85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3BD904A-53A8-3A18-4319-F9376572484B}"/>
                    </a:ext>
                  </a:extLst>
                </p14:cNvPr>
                <p14:cNvContentPartPr/>
                <p14:nvPr/>
              </p14:nvContentPartPr>
              <p14:xfrm>
                <a:off x="2137217" y="1726080"/>
                <a:ext cx="209880" cy="374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3BD904A-53A8-3A18-4319-F9376572484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119217" y="1708080"/>
                  <a:ext cx="24552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4D4DA4C-4F2A-5AA9-C442-BE161DCF9FAD}"/>
                    </a:ext>
                  </a:extLst>
                </p14:cNvPr>
                <p14:cNvContentPartPr/>
                <p14:nvPr/>
              </p14:nvContentPartPr>
              <p14:xfrm>
                <a:off x="1628177" y="1987800"/>
                <a:ext cx="439920" cy="1864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4D4DA4C-4F2A-5AA9-C442-BE161DCF9FA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610177" y="1969800"/>
                  <a:ext cx="4755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47BCA16-DF58-7DAE-8EE5-5CFDBBB65F92}"/>
                    </a:ext>
                  </a:extLst>
                </p14:cNvPr>
                <p14:cNvContentPartPr/>
                <p14:nvPr/>
              </p14:nvContentPartPr>
              <p14:xfrm>
                <a:off x="1907537" y="1848120"/>
                <a:ext cx="7560" cy="11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47BCA16-DF58-7DAE-8EE5-5CFDBBB65F9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889897" y="1830120"/>
                  <a:ext cx="432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A854482-8F57-A0D3-BF80-C540E00EEB90}"/>
                    </a:ext>
                  </a:extLst>
                </p14:cNvPr>
                <p14:cNvContentPartPr/>
                <p14:nvPr/>
              </p14:nvContentPartPr>
              <p14:xfrm>
                <a:off x="1698737" y="1742280"/>
                <a:ext cx="41400" cy="291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A854482-8F57-A0D3-BF80-C540E00EEB9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681097" y="1724280"/>
                  <a:ext cx="7704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8D36D15-E49F-ADC6-4E27-25C3BC1BE32B}"/>
                    </a:ext>
                  </a:extLst>
                </p14:cNvPr>
                <p14:cNvContentPartPr/>
                <p14:nvPr/>
              </p14:nvContentPartPr>
              <p14:xfrm>
                <a:off x="1795577" y="1816800"/>
                <a:ext cx="5400" cy="154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8D36D15-E49F-ADC6-4E27-25C3BC1BE32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777937" y="1798800"/>
                  <a:ext cx="410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C959F64-7A48-D0A9-EA42-229044AD8204}"/>
                    </a:ext>
                  </a:extLst>
                </p14:cNvPr>
                <p14:cNvContentPartPr/>
                <p14:nvPr/>
              </p14:nvContentPartPr>
              <p14:xfrm>
                <a:off x="1411097" y="1892040"/>
                <a:ext cx="79560" cy="2311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C959F64-7A48-D0A9-EA42-229044AD820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393097" y="1874040"/>
                  <a:ext cx="11520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10FAF8A-0492-C927-0CDA-4CF7025A25EC}"/>
                    </a:ext>
                  </a:extLst>
                </p14:cNvPr>
                <p14:cNvContentPartPr/>
                <p14:nvPr/>
              </p14:nvContentPartPr>
              <p14:xfrm>
                <a:off x="1381217" y="1701240"/>
                <a:ext cx="56520" cy="2368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10FAF8A-0492-C927-0CDA-4CF7025A25E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363577" y="1683240"/>
                  <a:ext cx="9216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4F79BDF-19B6-0AB5-9115-D50429E1B39F}"/>
                    </a:ext>
                  </a:extLst>
                </p14:cNvPr>
                <p14:cNvContentPartPr/>
                <p14:nvPr/>
              </p14:nvContentPartPr>
              <p14:xfrm>
                <a:off x="1102937" y="1995000"/>
                <a:ext cx="177480" cy="311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4F79BDF-19B6-0AB5-9115-D50429E1B39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85297" y="1977000"/>
                  <a:ext cx="21312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14A5598-3648-CCC6-A23D-7E125014CD53}"/>
                    </a:ext>
                  </a:extLst>
                </p14:cNvPr>
                <p14:cNvContentPartPr/>
                <p14:nvPr/>
              </p14:nvContentPartPr>
              <p14:xfrm>
                <a:off x="401657" y="1793760"/>
                <a:ext cx="549360" cy="5623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14A5598-3648-CCC6-A23D-7E125014CD5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84017" y="1775760"/>
                  <a:ext cx="585000" cy="59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E63B892-F2A6-68AB-4ABA-5A6DB578AC1B}"/>
                    </a:ext>
                  </a:extLst>
                </p14:cNvPr>
                <p14:cNvContentPartPr/>
                <p14:nvPr/>
              </p14:nvContentPartPr>
              <p14:xfrm>
                <a:off x="755897" y="1637520"/>
                <a:ext cx="285120" cy="2062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E63B892-F2A6-68AB-4ABA-5A6DB578AC1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37897" y="1619520"/>
                  <a:ext cx="3207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0477D22-ADB8-488E-E02A-B09C60D76A3E}"/>
                    </a:ext>
                  </a:extLst>
                </p14:cNvPr>
                <p14:cNvContentPartPr/>
                <p14:nvPr/>
              </p14:nvContentPartPr>
              <p14:xfrm>
                <a:off x="557177" y="1592160"/>
                <a:ext cx="131040" cy="1234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0477D22-ADB8-488E-E02A-B09C60D76A3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39537" y="1574520"/>
                  <a:ext cx="166680" cy="15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E21F35B-F180-779A-CCCD-42E1EE135566}"/>
              </a:ext>
            </a:extLst>
          </p:cNvPr>
          <p:cNvGrpSpPr/>
          <p:nvPr/>
        </p:nvGrpSpPr>
        <p:grpSpPr>
          <a:xfrm>
            <a:off x="1173857" y="2812920"/>
            <a:ext cx="1122840" cy="978480"/>
            <a:chOff x="1173857" y="2812920"/>
            <a:chExt cx="1122840" cy="97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C9F86E8-305D-272F-7629-C1AEAEAFAD25}"/>
                    </a:ext>
                  </a:extLst>
                </p14:cNvPr>
                <p14:cNvContentPartPr/>
                <p14:nvPr/>
              </p14:nvContentPartPr>
              <p14:xfrm>
                <a:off x="1719257" y="2812920"/>
                <a:ext cx="577440" cy="9784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C9F86E8-305D-272F-7629-C1AEAEAFAD2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701617" y="2794920"/>
                  <a:ext cx="613080" cy="10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0473E21-D5B3-6E3E-F408-3FE11BD139C1}"/>
                    </a:ext>
                  </a:extLst>
                </p14:cNvPr>
                <p14:cNvContentPartPr/>
                <p14:nvPr/>
              </p14:nvContentPartPr>
              <p14:xfrm>
                <a:off x="1400657" y="3414120"/>
                <a:ext cx="149400" cy="2415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0473E21-D5B3-6E3E-F408-3FE11BD139C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382657" y="3396480"/>
                  <a:ext cx="18504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CFC49C6-1461-1B69-CD8F-8C9A4656CF29}"/>
                    </a:ext>
                  </a:extLst>
                </p14:cNvPr>
                <p14:cNvContentPartPr/>
                <p14:nvPr/>
              </p14:nvContentPartPr>
              <p14:xfrm>
                <a:off x="1173857" y="3228000"/>
                <a:ext cx="235080" cy="3574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CFC49C6-1461-1B69-CD8F-8C9A4656CF2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55857" y="3210000"/>
                  <a:ext cx="270720" cy="39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3BA29AD-E913-1A8B-DD8E-FE81AD008C5C}"/>
              </a:ext>
            </a:extLst>
          </p:cNvPr>
          <p:cNvGrpSpPr/>
          <p:nvPr/>
        </p:nvGrpSpPr>
        <p:grpSpPr>
          <a:xfrm>
            <a:off x="187817" y="4069680"/>
            <a:ext cx="2273760" cy="1133640"/>
            <a:chOff x="187817" y="4069680"/>
            <a:chExt cx="2273760" cy="113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D90DBF1-C3C5-F088-7396-4A6C66734854}"/>
                    </a:ext>
                  </a:extLst>
                </p14:cNvPr>
                <p14:cNvContentPartPr/>
                <p14:nvPr/>
              </p14:nvContentPartPr>
              <p14:xfrm>
                <a:off x="925097" y="4116120"/>
                <a:ext cx="591120" cy="10872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D90DBF1-C3C5-F088-7396-4A6C6673485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07457" y="4098120"/>
                  <a:ext cx="626760" cy="11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356E86F-68B8-BA0B-C52A-DC288AE9C39A}"/>
                    </a:ext>
                  </a:extLst>
                </p14:cNvPr>
                <p14:cNvContentPartPr/>
                <p14:nvPr/>
              </p14:nvContentPartPr>
              <p14:xfrm>
                <a:off x="582377" y="4230960"/>
                <a:ext cx="357120" cy="2282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356E86F-68B8-BA0B-C52A-DC288AE9C39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64377" y="4213320"/>
                  <a:ext cx="39276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E17C1C0-D8AA-C1C0-92A3-06C06AB9D17A}"/>
                    </a:ext>
                  </a:extLst>
                </p14:cNvPr>
                <p14:cNvContentPartPr/>
                <p14:nvPr/>
              </p14:nvContentPartPr>
              <p14:xfrm>
                <a:off x="789737" y="4069680"/>
                <a:ext cx="360" cy="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E17C1C0-D8AA-C1C0-92A3-06C06AB9D17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71737" y="405168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C089A77-6EC2-3C44-E3C1-BECCA45B9AA2}"/>
                    </a:ext>
                  </a:extLst>
                </p14:cNvPr>
                <p14:cNvContentPartPr/>
                <p14:nvPr/>
              </p14:nvContentPartPr>
              <p14:xfrm>
                <a:off x="716657" y="4194600"/>
                <a:ext cx="2520" cy="165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C089A77-6EC2-3C44-E3C1-BECCA45B9AA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99017" y="4176600"/>
                  <a:ext cx="381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36551BF-6196-FEEB-28B7-16C362D93F60}"/>
                    </a:ext>
                  </a:extLst>
                </p14:cNvPr>
                <p14:cNvContentPartPr/>
                <p14:nvPr/>
              </p14:nvContentPartPr>
              <p14:xfrm>
                <a:off x="394817" y="4335720"/>
                <a:ext cx="153000" cy="1512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36551BF-6196-FEEB-28B7-16C362D93F6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76817" y="4318080"/>
                  <a:ext cx="1886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EF828E7-38AC-CF32-C2CC-50BD2D1C06A5}"/>
                    </a:ext>
                  </a:extLst>
                </p14:cNvPr>
                <p14:cNvContentPartPr/>
                <p14:nvPr/>
              </p14:nvContentPartPr>
              <p14:xfrm>
                <a:off x="416417" y="4213680"/>
                <a:ext cx="57960" cy="2250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EF828E7-38AC-CF32-C2CC-50BD2D1C06A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98417" y="4196040"/>
                  <a:ext cx="9360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DC7B99D-4DA4-2F9D-7C25-67537C632A96}"/>
                    </a:ext>
                  </a:extLst>
                </p14:cNvPr>
                <p14:cNvContentPartPr/>
                <p14:nvPr/>
              </p14:nvContentPartPr>
              <p14:xfrm>
                <a:off x="187817" y="4464600"/>
                <a:ext cx="231120" cy="3171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DC7B99D-4DA4-2F9D-7C25-67537C632A9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70177" y="4446960"/>
                  <a:ext cx="26676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69F5350-6DFD-F4F9-63B0-7B2C8FFC88AA}"/>
                    </a:ext>
                  </a:extLst>
                </p14:cNvPr>
                <p14:cNvContentPartPr/>
                <p14:nvPr/>
              </p14:nvContentPartPr>
              <p14:xfrm>
                <a:off x="455297" y="4732080"/>
                <a:ext cx="143280" cy="356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69F5350-6DFD-F4F9-63B0-7B2C8FFC88A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37657" y="4714080"/>
                  <a:ext cx="1789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07DD862-9DD4-5964-3837-9E74A1E6BFDD}"/>
                    </a:ext>
                  </a:extLst>
                </p14:cNvPr>
                <p14:cNvContentPartPr/>
                <p14:nvPr/>
              </p14:nvContentPartPr>
              <p14:xfrm>
                <a:off x="1725737" y="4376760"/>
                <a:ext cx="735840" cy="7786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07DD862-9DD4-5964-3837-9E74A1E6BFD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707737" y="4359120"/>
                  <a:ext cx="771480" cy="81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080789CC-A572-F687-605D-5050B9BE06A4}"/>
                  </a:ext>
                </a:extLst>
              </p14:cNvPr>
              <p14:cNvContentPartPr/>
              <p14:nvPr/>
            </p14:nvContentPartPr>
            <p14:xfrm>
              <a:off x="5809217" y="4478280"/>
              <a:ext cx="816840" cy="6555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080789CC-A572-F687-605D-5050B9BE06A4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791217" y="4460280"/>
                <a:ext cx="852480" cy="69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423CD84-E482-F395-DBB4-AE85B5DF6CB4}"/>
                  </a:ext>
                </a:extLst>
              </p14:cNvPr>
              <p14:cNvContentPartPr/>
              <p14:nvPr/>
            </p14:nvContentPartPr>
            <p14:xfrm>
              <a:off x="217697" y="5453520"/>
              <a:ext cx="687240" cy="10760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423CD84-E482-F395-DBB4-AE85B5DF6CB4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00057" y="5435520"/>
                <a:ext cx="722880" cy="11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DF752E18-341A-BD38-2876-C194EAD6BA61}"/>
                  </a:ext>
                </a:extLst>
              </p14:cNvPr>
              <p14:cNvContentPartPr/>
              <p14:nvPr/>
            </p14:nvContentPartPr>
            <p14:xfrm>
              <a:off x="1081697" y="522600"/>
              <a:ext cx="360" cy="118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DF752E18-341A-BD38-2876-C194EAD6BA61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064057" y="504600"/>
                <a:ext cx="36000" cy="4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52AB90AA-DD67-1D35-435D-632FBEDBD60D}"/>
              </a:ext>
            </a:extLst>
          </p:cNvPr>
          <p:cNvGrpSpPr/>
          <p:nvPr/>
        </p:nvGrpSpPr>
        <p:grpSpPr>
          <a:xfrm>
            <a:off x="5755937" y="756240"/>
            <a:ext cx="2932200" cy="5046120"/>
            <a:chOff x="5755937" y="756240"/>
            <a:chExt cx="2932200" cy="504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B2FAED9-4D87-A5A9-525B-B3CE20EF1234}"/>
                    </a:ext>
                  </a:extLst>
                </p14:cNvPr>
                <p14:cNvContentPartPr/>
                <p14:nvPr/>
              </p14:nvContentPartPr>
              <p14:xfrm>
                <a:off x="5755937" y="907440"/>
                <a:ext cx="2932200" cy="48949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B2FAED9-4D87-A5A9-525B-B3CE20EF123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738297" y="889440"/>
                  <a:ext cx="2967840" cy="49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249E6B0-98B2-6CD7-22EB-E8E3EF52B973}"/>
                    </a:ext>
                  </a:extLst>
                </p14:cNvPr>
                <p14:cNvContentPartPr/>
                <p14:nvPr/>
              </p14:nvContentPartPr>
              <p14:xfrm>
                <a:off x="8069657" y="957480"/>
                <a:ext cx="246240" cy="3571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249E6B0-98B2-6CD7-22EB-E8E3EF52B97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051657" y="939840"/>
                  <a:ext cx="28188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963AF1B-8B46-53F3-B935-2D13FBFB1B93}"/>
                    </a:ext>
                  </a:extLst>
                </p14:cNvPr>
                <p14:cNvContentPartPr/>
                <p14:nvPr/>
              </p14:nvContentPartPr>
              <p14:xfrm>
                <a:off x="8093057" y="756240"/>
                <a:ext cx="271800" cy="4089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963AF1B-8B46-53F3-B935-2D13FBFB1B9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075417" y="738600"/>
                  <a:ext cx="30744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BAD502E-6384-7BD2-6D90-13735056532E}"/>
                    </a:ext>
                  </a:extLst>
                </p14:cNvPr>
                <p14:cNvContentPartPr/>
                <p14:nvPr/>
              </p14:nvContentPartPr>
              <p14:xfrm>
                <a:off x="7357217" y="1053240"/>
                <a:ext cx="541440" cy="4287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BAD502E-6384-7BD2-6D90-13735056532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339217" y="1035240"/>
                  <a:ext cx="57708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8F753EF-0807-6C25-4476-64FBB0B7009F}"/>
                    </a:ext>
                  </a:extLst>
                </p14:cNvPr>
                <p14:cNvContentPartPr/>
                <p14:nvPr/>
              </p14:nvContentPartPr>
              <p14:xfrm>
                <a:off x="7665377" y="810600"/>
                <a:ext cx="73440" cy="748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8F753EF-0807-6C25-4476-64FBB0B7009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647377" y="792960"/>
                  <a:ext cx="1090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446386A-B1DF-0B6D-5E16-1691DFFF417D}"/>
                    </a:ext>
                  </a:extLst>
                </p14:cNvPr>
                <p14:cNvContentPartPr/>
                <p14:nvPr/>
              </p14:nvContentPartPr>
              <p14:xfrm>
                <a:off x="6941417" y="998880"/>
                <a:ext cx="397440" cy="4366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446386A-B1DF-0B6D-5E16-1691DFFF417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923417" y="980880"/>
                  <a:ext cx="43308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C751FFF-2B13-B89D-28BB-DAEFD0571126}"/>
                    </a:ext>
                  </a:extLst>
                </p14:cNvPr>
                <p14:cNvContentPartPr/>
                <p14:nvPr/>
              </p14:nvContentPartPr>
              <p14:xfrm>
                <a:off x="6564857" y="918960"/>
                <a:ext cx="567000" cy="2952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C751FFF-2B13-B89D-28BB-DAEFD057112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546857" y="900960"/>
                  <a:ext cx="60264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A6C1780-50F7-A1A4-81DA-FE0012101019}"/>
                    </a:ext>
                  </a:extLst>
                </p14:cNvPr>
                <p14:cNvContentPartPr/>
                <p14:nvPr/>
              </p14:nvContentPartPr>
              <p14:xfrm>
                <a:off x="6640817" y="775320"/>
                <a:ext cx="207000" cy="720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A6C1780-50F7-A1A4-81DA-FE001210101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623177" y="757680"/>
                  <a:ext cx="242640" cy="107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01948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248400" y="685800"/>
            <a:ext cx="22573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انواع رم های متداول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7010400" y="1676400"/>
            <a:ext cx="1603901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Dram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Sdram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Rdram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DDRram</a:t>
            </a:r>
            <a:endParaRPr kumimoji="0" lang="en-US" sz="4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5638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457200" y="2073295"/>
            <a:ext cx="8305805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DDR3</a:t>
            </a:r>
            <a:r>
              <a:rPr kumimoji="0" lang="fa-I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: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ولتاژ پایه های رم در مدل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DDR</a:t>
            </a: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2.5 ولت و در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DDR2</a:t>
            </a: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1.8 ولت و در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DDR3</a:t>
            </a: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1.5 ولت می باشد.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تفاوت ظاهری رمهای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DDR3.DDR2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ddr3-vs-ddr2-r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35863"/>
            <a:ext cx="4552604" cy="366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620000" y="605135"/>
            <a:ext cx="1127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:DDR2</a:t>
            </a: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1425714"/>
            <a:ext cx="8686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این رم سریعتر از نوع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DDR</a:t>
            </a: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معمول است . هدف سازندگان این رم این بود که بتوانند حافظه ای ارائه دهند که با یک توان مصرفی کمتر سرعت بیشتری هم داشته باشد.</a:t>
            </a:r>
            <a:endParaRPr kumimoji="0" lang="fa-IR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BB63CDF-4FC4-6B42-930C-BF8880C0F88D}"/>
              </a:ext>
            </a:extLst>
          </p:cNvPr>
          <p:cNvGrpSpPr/>
          <p:nvPr/>
        </p:nvGrpSpPr>
        <p:grpSpPr>
          <a:xfrm>
            <a:off x="4391537" y="3714000"/>
            <a:ext cx="4341600" cy="2855520"/>
            <a:chOff x="4391537" y="3714000"/>
            <a:chExt cx="4341600" cy="285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FCA70D8-7189-5361-92BB-5CCB25E8C400}"/>
                    </a:ext>
                  </a:extLst>
                </p14:cNvPr>
                <p14:cNvContentPartPr/>
                <p14:nvPr/>
              </p14:nvContentPartPr>
              <p14:xfrm>
                <a:off x="5543537" y="4094520"/>
                <a:ext cx="360" cy="3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FCA70D8-7189-5361-92BB-5CCB25E8C40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525537" y="407652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889F781-7482-0E24-F4BE-EA55E39FF7D2}"/>
                    </a:ext>
                  </a:extLst>
                </p14:cNvPr>
                <p14:cNvContentPartPr/>
                <p14:nvPr/>
              </p14:nvContentPartPr>
              <p14:xfrm>
                <a:off x="5513657" y="4083000"/>
                <a:ext cx="67320" cy="2750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889F781-7482-0E24-F4BE-EA55E39FF7D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496017" y="4065000"/>
                  <a:ext cx="10296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23822C1-BBD5-1C5B-C459-17A90C04E146}"/>
                    </a:ext>
                  </a:extLst>
                </p14:cNvPr>
                <p14:cNvContentPartPr/>
                <p14:nvPr/>
              </p14:nvContentPartPr>
              <p14:xfrm>
                <a:off x="5497097" y="4088760"/>
                <a:ext cx="311400" cy="3322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23822C1-BBD5-1C5B-C459-17A90C04E14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479457" y="4070760"/>
                  <a:ext cx="34704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43F1C5F-D905-3125-3115-125D4ACFF3E1}"/>
                    </a:ext>
                  </a:extLst>
                </p14:cNvPr>
                <p14:cNvContentPartPr/>
                <p14:nvPr/>
              </p14:nvContentPartPr>
              <p14:xfrm>
                <a:off x="5914697" y="4041960"/>
                <a:ext cx="264600" cy="3819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43F1C5F-D905-3125-3115-125D4ACFF3E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897057" y="4024320"/>
                  <a:ext cx="30024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EA9B5AE-0633-EECB-0044-0E44A8B3E109}"/>
                    </a:ext>
                  </a:extLst>
                </p14:cNvPr>
                <p14:cNvContentPartPr/>
                <p14:nvPr/>
              </p14:nvContentPartPr>
              <p14:xfrm>
                <a:off x="6294137" y="4015320"/>
                <a:ext cx="342360" cy="3718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EA9B5AE-0633-EECB-0044-0E44A8B3E10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276137" y="3997320"/>
                  <a:ext cx="37800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3CB3C10-6A9F-CF19-1320-5D0585BBB328}"/>
                    </a:ext>
                  </a:extLst>
                </p14:cNvPr>
                <p14:cNvContentPartPr/>
                <p14:nvPr/>
              </p14:nvContentPartPr>
              <p14:xfrm>
                <a:off x="6745937" y="4062840"/>
                <a:ext cx="237240" cy="3268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3CB3C10-6A9F-CF19-1320-5D0585BBB32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727937" y="4045200"/>
                  <a:ext cx="27288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3ACB8DA-36F4-2C3B-1114-B76B63FC9053}"/>
                    </a:ext>
                  </a:extLst>
                </p14:cNvPr>
                <p14:cNvContentPartPr/>
                <p14:nvPr/>
              </p14:nvContentPartPr>
              <p14:xfrm>
                <a:off x="7226177" y="4230960"/>
                <a:ext cx="564840" cy="231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3ACB8DA-36F4-2C3B-1114-B76B63FC905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208537" y="4213320"/>
                  <a:ext cx="60048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A3B1AE5-78AD-5991-721D-5BE566985911}"/>
                    </a:ext>
                  </a:extLst>
                </p14:cNvPr>
                <p14:cNvContentPartPr/>
                <p14:nvPr/>
              </p14:nvContentPartPr>
              <p14:xfrm>
                <a:off x="8049137" y="4144200"/>
                <a:ext cx="31320" cy="2692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A3B1AE5-78AD-5991-721D-5BE56698591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031137" y="4126560"/>
                  <a:ext cx="6696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52DFCFB-B39F-BD72-93AF-FDDADEDAA77A}"/>
                    </a:ext>
                  </a:extLst>
                </p14:cNvPr>
                <p14:cNvContentPartPr/>
                <p14:nvPr/>
              </p14:nvContentPartPr>
              <p14:xfrm>
                <a:off x="8130137" y="4401600"/>
                <a:ext cx="93960" cy="2512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52DFCFB-B39F-BD72-93AF-FDDADEDAA77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112497" y="4383960"/>
                  <a:ext cx="12960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06CB72E-95F1-7962-B170-002901B19048}"/>
                    </a:ext>
                  </a:extLst>
                </p14:cNvPr>
                <p14:cNvContentPartPr/>
                <p14:nvPr/>
              </p14:nvContentPartPr>
              <p14:xfrm>
                <a:off x="8387177" y="4224120"/>
                <a:ext cx="170280" cy="1994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06CB72E-95F1-7962-B170-002901B1904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369177" y="4206120"/>
                  <a:ext cx="2059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182E9B5-E8FE-D4C6-4285-A4F11D9A84CE}"/>
                    </a:ext>
                  </a:extLst>
                </p14:cNvPr>
                <p14:cNvContentPartPr/>
                <p14:nvPr/>
              </p14:nvContentPartPr>
              <p14:xfrm>
                <a:off x="8247497" y="3738840"/>
                <a:ext cx="319320" cy="2660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182E9B5-E8FE-D4C6-4285-A4F11D9A84C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229497" y="3720840"/>
                  <a:ext cx="35496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819D5F6-0DA9-370F-7E46-15310D80FB31}"/>
                    </a:ext>
                  </a:extLst>
                </p14:cNvPr>
                <p14:cNvContentPartPr/>
                <p14:nvPr/>
              </p14:nvContentPartPr>
              <p14:xfrm>
                <a:off x="8573657" y="3714000"/>
                <a:ext cx="126000" cy="28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819D5F6-0DA9-370F-7E46-15310D80FB3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555657" y="3696000"/>
                  <a:ext cx="1616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770DD34-4892-0BFD-B908-4C6B3FCED2AF}"/>
                    </a:ext>
                  </a:extLst>
                </p14:cNvPr>
                <p14:cNvContentPartPr/>
                <p14:nvPr/>
              </p14:nvContentPartPr>
              <p14:xfrm>
                <a:off x="8150657" y="3760080"/>
                <a:ext cx="190800" cy="572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770DD34-4892-0BFD-B908-4C6B3FCED2A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133017" y="3742080"/>
                  <a:ext cx="2264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718EF90-B90E-6AA3-16EE-43F73F892F15}"/>
                    </a:ext>
                  </a:extLst>
                </p14:cNvPr>
                <p14:cNvContentPartPr/>
                <p14:nvPr/>
              </p14:nvContentPartPr>
              <p14:xfrm>
                <a:off x="5391257" y="4748280"/>
                <a:ext cx="35280" cy="369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718EF90-B90E-6AA3-16EE-43F73F892F1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373617" y="4730280"/>
                  <a:ext cx="7092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F60962A-C1A2-1D6F-C4F2-3851C07A400D}"/>
                    </a:ext>
                  </a:extLst>
                </p14:cNvPr>
                <p14:cNvContentPartPr/>
                <p14:nvPr/>
              </p14:nvContentPartPr>
              <p14:xfrm>
                <a:off x="5485937" y="4685280"/>
                <a:ext cx="381600" cy="3618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F60962A-C1A2-1D6F-C4F2-3851C07A400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467937" y="4667280"/>
                  <a:ext cx="41724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C981D48-748D-68E0-CE63-A67A72A23BD4}"/>
                    </a:ext>
                  </a:extLst>
                </p14:cNvPr>
                <p14:cNvContentPartPr/>
                <p14:nvPr/>
              </p14:nvContentPartPr>
              <p14:xfrm>
                <a:off x="5894177" y="4801560"/>
                <a:ext cx="68400" cy="322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C981D48-748D-68E0-CE63-A67A72A23BD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876537" y="4783560"/>
                  <a:ext cx="10404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2D07865-7F9F-7CA8-5665-58B63FB422BF}"/>
                    </a:ext>
                  </a:extLst>
                </p14:cNvPr>
                <p14:cNvContentPartPr/>
                <p14:nvPr/>
              </p14:nvContentPartPr>
              <p14:xfrm>
                <a:off x="5974457" y="4721280"/>
                <a:ext cx="290880" cy="3477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2D07865-7F9F-7CA8-5665-58B63FB422B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956817" y="4703640"/>
                  <a:ext cx="32652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778AB80-3BE7-3ABA-44F7-E9084CF1F212}"/>
                    </a:ext>
                  </a:extLst>
                </p14:cNvPr>
                <p14:cNvContentPartPr/>
                <p14:nvPr/>
              </p14:nvContentPartPr>
              <p14:xfrm>
                <a:off x="6455777" y="4707240"/>
                <a:ext cx="336960" cy="353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778AB80-3BE7-3ABA-44F7-E9084CF1F21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438137" y="4689600"/>
                  <a:ext cx="37260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7E190EC-4A6A-D3E5-00A7-3CA56DA55EAF}"/>
                    </a:ext>
                  </a:extLst>
                </p14:cNvPr>
                <p14:cNvContentPartPr/>
                <p14:nvPr/>
              </p14:nvContentPartPr>
              <p14:xfrm>
                <a:off x="6873377" y="4793280"/>
                <a:ext cx="185400" cy="2757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7E190EC-4A6A-D3E5-00A7-3CA56DA55EA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855737" y="4775280"/>
                  <a:ext cx="22104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FEEE930-48AF-7367-6C43-4256255B67EF}"/>
                    </a:ext>
                  </a:extLst>
                </p14:cNvPr>
                <p14:cNvContentPartPr/>
                <p14:nvPr/>
              </p14:nvContentPartPr>
              <p14:xfrm>
                <a:off x="7443257" y="5097480"/>
                <a:ext cx="472320" cy="27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FEEE930-48AF-7367-6C43-4256255B67E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425257" y="5079480"/>
                  <a:ext cx="5079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42FF4BF-1200-9838-EE11-62A9C0CB9FD3}"/>
                    </a:ext>
                  </a:extLst>
                </p14:cNvPr>
                <p14:cNvContentPartPr/>
                <p14:nvPr/>
              </p14:nvContentPartPr>
              <p14:xfrm>
                <a:off x="7735217" y="5033400"/>
                <a:ext cx="145080" cy="209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42FF4BF-1200-9838-EE11-62A9C0CB9FD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717577" y="5015760"/>
                  <a:ext cx="1807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8E61635-745B-D7A5-0527-3D767C2DA7F8}"/>
                    </a:ext>
                  </a:extLst>
                </p14:cNvPr>
                <p14:cNvContentPartPr/>
                <p14:nvPr/>
              </p14:nvContentPartPr>
              <p14:xfrm>
                <a:off x="7986137" y="4896960"/>
                <a:ext cx="42480" cy="2660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8E61635-745B-D7A5-0527-3D767C2DA7F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968497" y="4878960"/>
                  <a:ext cx="7812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91708A3-E59A-AD34-5951-680F1820BCC1}"/>
                    </a:ext>
                  </a:extLst>
                </p14:cNvPr>
                <p14:cNvContentPartPr/>
                <p14:nvPr/>
              </p14:nvContentPartPr>
              <p14:xfrm>
                <a:off x="8111777" y="5155440"/>
                <a:ext cx="99000" cy="2426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91708A3-E59A-AD34-5951-680F1820BCC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093777" y="5137800"/>
                  <a:ext cx="13464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33D44B7-EC3B-A959-A5ED-60CB5B662CE6}"/>
                    </a:ext>
                  </a:extLst>
                </p14:cNvPr>
                <p14:cNvContentPartPr/>
                <p14:nvPr/>
              </p14:nvContentPartPr>
              <p14:xfrm>
                <a:off x="8417057" y="4970400"/>
                <a:ext cx="212400" cy="2617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33D44B7-EC3B-A959-A5ED-60CB5B662CE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399417" y="4952760"/>
                  <a:ext cx="24804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6CAACB3-062F-01C8-236C-59F023E861B5}"/>
                    </a:ext>
                  </a:extLst>
                </p14:cNvPr>
                <p14:cNvContentPartPr/>
                <p14:nvPr/>
              </p14:nvContentPartPr>
              <p14:xfrm>
                <a:off x="5459297" y="5555400"/>
                <a:ext cx="45720" cy="270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6CAACB3-062F-01C8-236C-59F023E861B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441297" y="5537400"/>
                  <a:ext cx="8136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B3A440A-4C31-B79A-5024-1CA694E297C8}"/>
                    </a:ext>
                  </a:extLst>
                </p14:cNvPr>
                <p14:cNvContentPartPr/>
                <p14:nvPr/>
              </p14:nvContentPartPr>
              <p14:xfrm>
                <a:off x="5416097" y="5507520"/>
                <a:ext cx="473040" cy="3556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B3A440A-4C31-B79A-5024-1CA694E297C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398097" y="5489880"/>
                  <a:ext cx="50868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7E3EAA9-D597-833D-8657-1B1827A10BAF}"/>
                    </a:ext>
                  </a:extLst>
                </p14:cNvPr>
                <p14:cNvContentPartPr/>
                <p14:nvPr/>
              </p14:nvContentPartPr>
              <p14:xfrm>
                <a:off x="6060857" y="5490600"/>
                <a:ext cx="97200" cy="3265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7E3EAA9-D597-833D-8657-1B1827A10BA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043217" y="5472600"/>
                  <a:ext cx="13284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19B7C88-77A3-75FB-DCB6-C83E3BB200E1}"/>
                    </a:ext>
                  </a:extLst>
                </p14:cNvPr>
                <p14:cNvContentPartPr/>
                <p14:nvPr/>
              </p14:nvContentPartPr>
              <p14:xfrm>
                <a:off x="6032057" y="5405640"/>
                <a:ext cx="403920" cy="4140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19B7C88-77A3-75FB-DCB6-C83E3BB200E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014417" y="5387640"/>
                  <a:ext cx="43956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E47B29A-4A5F-9318-95B6-31F90905B822}"/>
                    </a:ext>
                  </a:extLst>
                </p14:cNvPr>
                <p14:cNvContentPartPr/>
                <p14:nvPr/>
              </p14:nvContentPartPr>
              <p14:xfrm>
                <a:off x="6662057" y="5389080"/>
                <a:ext cx="389520" cy="4687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E47B29A-4A5F-9318-95B6-31F90905B82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644417" y="5371080"/>
                  <a:ext cx="425160" cy="50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452E338-D2EE-A3F0-35B8-FD5D9473EE3C}"/>
                    </a:ext>
                  </a:extLst>
                </p14:cNvPr>
                <p14:cNvContentPartPr/>
                <p14:nvPr/>
              </p14:nvContentPartPr>
              <p14:xfrm>
                <a:off x="7341377" y="5816040"/>
                <a:ext cx="545400" cy="72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452E338-D2EE-A3F0-35B8-FD5D9473EE3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323737" y="5798040"/>
                  <a:ext cx="5810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1AD05B4-E5EC-1FB4-305F-2E5CA7B84D5A}"/>
                    </a:ext>
                  </a:extLst>
                </p14:cNvPr>
                <p14:cNvContentPartPr/>
                <p14:nvPr/>
              </p14:nvContentPartPr>
              <p14:xfrm>
                <a:off x="7573937" y="5762400"/>
                <a:ext cx="190440" cy="2250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1AD05B4-E5EC-1FB4-305F-2E5CA7B84D5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555937" y="5744760"/>
                  <a:ext cx="22608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1EB2603-C449-038A-6ABC-168F1CB73168}"/>
                    </a:ext>
                  </a:extLst>
                </p14:cNvPr>
                <p14:cNvContentPartPr/>
                <p14:nvPr/>
              </p14:nvContentPartPr>
              <p14:xfrm>
                <a:off x="8237057" y="5740440"/>
                <a:ext cx="174600" cy="2602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1EB2603-C449-038A-6ABC-168F1CB7316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219417" y="5722800"/>
                  <a:ext cx="21024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45C1F19-84A6-0400-CA62-B483A4BA3A1E}"/>
                    </a:ext>
                  </a:extLst>
                </p14:cNvPr>
                <p14:cNvContentPartPr/>
                <p14:nvPr/>
              </p14:nvContentPartPr>
              <p14:xfrm>
                <a:off x="8364857" y="5917920"/>
                <a:ext cx="50760" cy="2120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45C1F19-84A6-0400-CA62-B483A4BA3A1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346857" y="5900280"/>
                  <a:ext cx="864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9B60544-7EF8-6A7E-46BE-612CED96C582}"/>
                    </a:ext>
                  </a:extLst>
                </p14:cNvPr>
                <p14:cNvContentPartPr/>
                <p14:nvPr/>
              </p14:nvContentPartPr>
              <p14:xfrm>
                <a:off x="8558537" y="5730000"/>
                <a:ext cx="174600" cy="2685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9B60544-7EF8-6A7E-46BE-612CED96C58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540897" y="5712360"/>
                  <a:ext cx="21024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715C235-3E25-FC06-2FA1-9A27E020A9C4}"/>
                    </a:ext>
                  </a:extLst>
                </p14:cNvPr>
                <p14:cNvContentPartPr/>
                <p14:nvPr/>
              </p14:nvContentPartPr>
              <p14:xfrm>
                <a:off x="5122697" y="4203240"/>
                <a:ext cx="251280" cy="16588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715C235-3E25-FC06-2FA1-9A27E020A9C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105057" y="4185600"/>
                  <a:ext cx="286920" cy="169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285371B-7E07-B47C-4DFB-505B10599A9D}"/>
                    </a:ext>
                  </a:extLst>
                </p14:cNvPr>
                <p14:cNvContentPartPr/>
                <p14:nvPr/>
              </p14:nvContentPartPr>
              <p14:xfrm>
                <a:off x="5339777" y="6269280"/>
                <a:ext cx="168840" cy="1998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285371B-7E07-B47C-4DFB-505B10599A9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322137" y="6251640"/>
                  <a:ext cx="2044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E98E5DF-52AC-830E-EDEF-9E5F15B59ADC}"/>
                    </a:ext>
                  </a:extLst>
                </p14:cNvPr>
                <p14:cNvContentPartPr/>
                <p14:nvPr/>
              </p14:nvContentPartPr>
              <p14:xfrm>
                <a:off x="5147537" y="6085320"/>
                <a:ext cx="234720" cy="2548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E98E5DF-52AC-830E-EDEF-9E5F15B59AD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129897" y="6067320"/>
                  <a:ext cx="27036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71928B9-433F-7AB5-725C-8AE861A6CBFA}"/>
                    </a:ext>
                  </a:extLst>
                </p14:cNvPr>
                <p14:cNvContentPartPr/>
                <p14:nvPr/>
              </p14:nvContentPartPr>
              <p14:xfrm>
                <a:off x="5237897" y="6062280"/>
                <a:ext cx="126000" cy="176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71928B9-433F-7AB5-725C-8AE861A6CBF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220257" y="6044280"/>
                  <a:ext cx="1616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FA5AE7C-DADD-41E0-81D4-9C068C1827D3}"/>
                    </a:ext>
                  </a:extLst>
                </p14:cNvPr>
                <p14:cNvContentPartPr/>
                <p14:nvPr/>
              </p14:nvContentPartPr>
              <p14:xfrm>
                <a:off x="4903817" y="6210240"/>
                <a:ext cx="151560" cy="2444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FA5AE7C-DADD-41E0-81D4-9C068C1827D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885817" y="6192600"/>
                  <a:ext cx="18720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54D3B72-9527-BD73-536F-8C47E3BADBE8}"/>
                    </a:ext>
                  </a:extLst>
                </p14:cNvPr>
                <p14:cNvContentPartPr/>
                <p14:nvPr/>
              </p14:nvContentPartPr>
              <p14:xfrm>
                <a:off x="4966457" y="6032760"/>
                <a:ext cx="93960" cy="900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54D3B72-9527-BD73-536F-8C47E3BADBE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948817" y="6014760"/>
                  <a:ext cx="1296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DE22A70-38D2-8B00-7E94-83CD766331A7}"/>
                    </a:ext>
                  </a:extLst>
                </p14:cNvPr>
                <p14:cNvContentPartPr/>
                <p14:nvPr/>
              </p14:nvContentPartPr>
              <p14:xfrm>
                <a:off x="4590257" y="6203400"/>
                <a:ext cx="300600" cy="3661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DE22A70-38D2-8B00-7E94-83CD766331A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572257" y="6185400"/>
                  <a:ext cx="33624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3FE2B63-4DC9-F0DB-2FE1-4E5357D7C5B0}"/>
                    </a:ext>
                  </a:extLst>
                </p14:cNvPr>
                <p14:cNvContentPartPr/>
                <p14:nvPr/>
              </p14:nvContentPartPr>
              <p14:xfrm>
                <a:off x="4864577" y="5957520"/>
                <a:ext cx="175320" cy="2109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3FE2B63-4DC9-F0DB-2FE1-4E5357D7C5B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846937" y="5939520"/>
                  <a:ext cx="2109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086ED05-33F6-A7B5-4D07-2816A3EAABE5}"/>
                    </a:ext>
                  </a:extLst>
                </p14:cNvPr>
                <p14:cNvContentPartPr/>
                <p14:nvPr/>
              </p14:nvContentPartPr>
              <p14:xfrm>
                <a:off x="4725977" y="6209160"/>
                <a:ext cx="81720" cy="442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086ED05-33F6-A7B5-4D07-2816A3EAABE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707977" y="6191160"/>
                  <a:ext cx="1173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77CC5F2-32D9-21A0-C393-B1BF72293A03}"/>
                    </a:ext>
                  </a:extLst>
                </p14:cNvPr>
                <p14:cNvContentPartPr/>
                <p14:nvPr/>
              </p14:nvContentPartPr>
              <p14:xfrm>
                <a:off x="4391537" y="5951760"/>
                <a:ext cx="366480" cy="2034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77CC5F2-32D9-21A0-C393-B1BF72293A0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373897" y="5933760"/>
                  <a:ext cx="4021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3226BB6-DE32-135B-5BBE-4B37C8331A67}"/>
                    </a:ext>
                  </a:extLst>
                </p14:cNvPr>
                <p14:cNvContentPartPr/>
                <p14:nvPr/>
              </p14:nvContentPartPr>
              <p14:xfrm>
                <a:off x="4588097" y="5838720"/>
                <a:ext cx="80640" cy="165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3226BB6-DE32-135B-5BBE-4B37C8331A6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570097" y="5821080"/>
                  <a:ext cx="1162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F3AB1E2-864E-FEC8-E57E-9823D974A7F9}"/>
                    </a:ext>
                  </a:extLst>
                </p14:cNvPr>
                <p14:cNvContentPartPr/>
                <p14:nvPr/>
              </p14:nvContentPartPr>
              <p14:xfrm>
                <a:off x="4413137" y="5884080"/>
                <a:ext cx="65160" cy="698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F3AB1E2-864E-FEC8-E57E-9823D974A7F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395497" y="5866080"/>
                  <a:ext cx="100800" cy="105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9845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57200" y="457200"/>
            <a:ext cx="830221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تفاوت مهم دیگر تراشه های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DDR2,DDR3</a:t>
            </a: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در معماری انتقال داده ی آنهاست که در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DDR3</a:t>
            </a: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8بیت و در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DDR2</a:t>
            </a: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4 بیت در واحد زمان است.</a:t>
            </a:r>
            <a:endParaRPr kumimoji="0" lang="fa-IR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05000"/>
            <a:ext cx="4920691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410200" y="1676400"/>
            <a:ext cx="3429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1</a:t>
            </a: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-تفاوت در شکل ظاهری 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2-پهنای باند بیشتر به علت افزایش نرخ زمان سنجی (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Clock rate</a:t>
            </a: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3-افزایش حافظه ی میانجی (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Buffer</a:t>
            </a: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) با سرعت واکشی 8 بیت در رمهای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DDR3</a:t>
            </a: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نسبت به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DDR2</a:t>
            </a: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با نرخ 4 بیت.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4- فرکانس بالاتر نسبت به رمهای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DDR2.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710510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152</TotalTime>
  <Words>581</Words>
  <Application>Microsoft Office PowerPoint</Application>
  <PresentationFormat>On-screen Show (4:3)</PresentationFormat>
  <Paragraphs>48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B Titr</vt:lpstr>
      <vt:lpstr>Calibri</vt:lpstr>
      <vt:lpstr>Century Gothic</vt:lpstr>
      <vt:lpstr>Milano LET</vt:lpstr>
      <vt:lpstr>Wingdings 2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MRT</dc:creator>
  <cp:lastModifiedBy>parsaPC</cp:lastModifiedBy>
  <cp:revision>12</cp:revision>
  <dcterms:created xsi:type="dcterms:W3CDTF">2011-08-12T11:19:49Z</dcterms:created>
  <dcterms:modified xsi:type="dcterms:W3CDTF">2026-05-17T14:38:57Z</dcterms:modified>
</cp:coreProperties>
</file>